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3" r:id="rId1"/>
    <p:sldMasterId id="2147483674" r:id="rId2"/>
  </p:sldMasterIdLst>
  <p:notesMasterIdLst>
    <p:notesMasterId r:id="rId1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embeddedFontLst>
    <p:embeddedFont>
      <p:font typeface="Libre Franklin" pitchFamily="2" charset="0"/>
      <p:regular r:id="rId19"/>
      <p:bold r:id="rId20"/>
      <p:italic r:id="rId21"/>
      <p:boldItalic r:id="rId22"/>
    </p:embeddedFont>
    <p:embeddedFont>
      <p:font typeface="Libre Franklin Medium" panose="020F0502020204030204" pitchFamily="2" charset="0"/>
      <p:regular r:id="rId23"/>
      <p:bold r:id="rId24"/>
      <p:italic r:id="rId25"/>
      <p:boldItalic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1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A15539D-4925-46A2-BCB5-06A8CE76C40A}">
  <a:tblStyle styleId="{0A15539D-4925-46A2-BCB5-06A8CE76C40A}"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3" d="100"/>
          <a:sy n="133" d="100"/>
        </p:scale>
        <p:origin x="906" y="150"/>
      </p:cViewPr>
      <p:guideLst>
        <p:guide orient="horz" pos="11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font" Target="fonts/font3.fntdata"/><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7.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font" Target="fonts/font1.fntdata"/><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f6adcd575e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f6adcd575e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d73fe7ccfc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d73fe7ccfc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2188f4e718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g32188f4e718_0_23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eb78b2a39d_0_2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eb78b2a39d_0_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f994ed9e80_2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g3f994ed9e80_2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f994ed9e80_2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g3f994ed9e80_2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f994ed9e80_2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g3f994ed9e80_2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f994ed9e80_2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g3f994ed9e80_2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f994ed9e80_2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g3f994ed9e80_2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f994ed9e80_2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g3f994ed9e80_2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f994ed9e80_2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g3f994ed9e80_2_1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g3f994ed9e80_2_1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f994ed9e80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f994ed9e8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f994ed9e80_2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g3f994ed9e80_2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f994ed9e80_2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0" name="Google Shape;280;g3f994ed9e80_2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f994ed9e80_2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7" name="Google Shape;287;g3f994ed9e80_2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1200"/>
              </a:spcBef>
              <a:spcAft>
                <a:spcPts val="0"/>
              </a:spcAft>
              <a:buClr>
                <a:srgbClr val="888888"/>
              </a:buClr>
              <a:buSzPts val="1500"/>
              <a:buNone/>
              <a:defRPr sz="1500">
                <a:solidFill>
                  <a:srgbClr val="888888"/>
                </a:solidFill>
              </a:defRPr>
            </a:lvl2pPr>
            <a:lvl3pPr marL="1371600" lvl="2" indent="-228600" algn="l" rtl="0">
              <a:lnSpc>
                <a:spcPct val="90000"/>
              </a:lnSpc>
              <a:spcBef>
                <a:spcPts val="1200"/>
              </a:spcBef>
              <a:spcAft>
                <a:spcPts val="0"/>
              </a:spcAft>
              <a:buClr>
                <a:srgbClr val="888888"/>
              </a:buClr>
              <a:buSzPts val="1400"/>
              <a:buNone/>
              <a:defRPr sz="1400">
                <a:solidFill>
                  <a:srgbClr val="888888"/>
                </a:solidFill>
              </a:defRPr>
            </a:lvl3pPr>
            <a:lvl4pPr marL="1828800" lvl="3" indent="-228600" algn="l" rtl="0">
              <a:lnSpc>
                <a:spcPct val="90000"/>
              </a:lnSpc>
              <a:spcBef>
                <a:spcPts val="1200"/>
              </a:spcBef>
              <a:spcAft>
                <a:spcPts val="0"/>
              </a:spcAft>
              <a:buClr>
                <a:srgbClr val="888888"/>
              </a:buClr>
              <a:buSzPts val="1200"/>
              <a:buNone/>
              <a:defRPr sz="1200">
                <a:solidFill>
                  <a:srgbClr val="888888"/>
                </a:solidFill>
              </a:defRPr>
            </a:lvl4pPr>
            <a:lvl5pPr marL="2286000" lvl="4" indent="-228600" algn="l" rtl="0">
              <a:lnSpc>
                <a:spcPct val="90000"/>
              </a:lnSpc>
              <a:spcBef>
                <a:spcPts val="1200"/>
              </a:spcBef>
              <a:spcAft>
                <a:spcPts val="0"/>
              </a:spcAft>
              <a:buClr>
                <a:srgbClr val="888888"/>
              </a:buClr>
              <a:buSzPts val="1200"/>
              <a:buNone/>
              <a:defRPr sz="1200">
                <a:solidFill>
                  <a:srgbClr val="888888"/>
                </a:solidFill>
              </a:defRPr>
            </a:lvl5pPr>
            <a:lvl6pPr marL="2743200" lvl="5" indent="-228600" algn="l" rtl="0">
              <a:lnSpc>
                <a:spcPct val="90000"/>
              </a:lnSpc>
              <a:spcBef>
                <a:spcPts val="1200"/>
              </a:spcBef>
              <a:spcAft>
                <a:spcPts val="0"/>
              </a:spcAft>
              <a:buClr>
                <a:srgbClr val="888888"/>
              </a:buClr>
              <a:buSzPts val="1200"/>
              <a:buNone/>
              <a:defRPr sz="1200">
                <a:solidFill>
                  <a:srgbClr val="888888"/>
                </a:solidFill>
              </a:defRPr>
            </a:lvl6pPr>
            <a:lvl7pPr marL="3200400" lvl="6" indent="-228600" algn="l" rtl="0">
              <a:lnSpc>
                <a:spcPct val="90000"/>
              </a:lnSpc>
              <a:spcBef>
                <a:spcPts val="1200"/>
              </a:spcBef>
              <a:spcAft>
                <a:spcPts val="0"/>
              </a:spcAft>
              <a:buClr>
                <a:srgbClr val="888888"/>
              </a:buClr>
              <a:buSzPts val="1200"/>
              <a:buNone/>
              <a:defRPr sz="1200">
                <a:solidFill>
                  <a:srgbClr val="888888"/>
                </a:solidFill>
              </a:defRPr>
            </a:lvl7pPr>
            <a:lvl8pPr marL="3657600" lvl="7" indent="-228600" algn="l" rtl="0">
              <a:lnSpc>
                <a:spcPct val="90000"/>
              </a:lnSpc>
              <a:spcBef>
                <a:spcPts val="1200"/>
              </a:spcBef>
              <a:spcAft>
                <a:spcPts val="0"/>
              </a:spcAft>
              <a:buClr>
                <a:srgbClr val="888888"/>
              </a:buClr>
              <a:buSzPts val="1200"/>
              <a:buNone/>
              <a:defRPr sz="1200">
                <a:solidFill>
                  <a:srgbClr val="888888"/>
                </a:solidFill>
              </a:defRPr>
            </a:lvl8pPr>
            <a:lvl9pPr marL="4114800" lvl="8" indent="-228600" algn="l" rtl="0">
              <a:lnSpc>
                <a:spcPct val="90000"/>
              </a:lnSpc>
              <a:spcBef>
                <a:spcPts val="1200"/>
              </a:spcBef>
              <a:spcAft>
                <a:spcPts val="1200"/>
              </a:spcAft>
              <a:buClr>
                <a:srgbClr val="888888"/>
              </a:buClr>
              <a:buSzPts val="1200"/>
              <a:buNone/>
              <a:defRPr sz="1200">
                <a:solidFill>
                  <a:srgbClr val="888888"/>
                </a:solidFill>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435894" y="526617"/>
            <a:ext cx="8272200" cy="891600"/>
          </a:xfrm>
          <a:prstGeom prst="rect">
            <a:avLst/>
          </a:prstGeom>
          <a:noFill/>
          <a:ln>
            <a:noFill/>
          </a:ln>
        </p:spPr>
        <p:txBody>
          <a:bodyPr spcFirstLastPara="1" wrap="square" lIns="68575" tIns="34275" rIns="68575" bIns="34275" anchor="b" anchorCtr="0">
            <a:normAutofit/>
          </a:bodyPr>
          <a:lstStyle>
            <a:lvl1pPr lvl="0" algn="l">
              <a:lnSpc>
                <a:spcPct val="100000"/>
              </a:lnSpc>
              <a:spcBef>
                <a:spcPts val="0"/>
              </a:spcBef>
              <a:spcAft>
                <a:spcPts val="0"/>
              </a:spcAft>
              <a:buClr>
                <a:srgbClr val="FEFEFE"/>
              </a:buClr>
              <a:buSzPts val="1400"/>
              <a:buNone/>
              <a:defRPr/>
            </a:lvl1pPr>
            <a:lvl2pPr lvl="1" algn="l">
              <a:spcBef>
                <a:spcPts val="0"/>
              </a:spcBef>
              <a:spcAft>
                <a:spcPts val="0"/>
              </a:spcAft>
              <a:buSzPts val="2800"/>
              <a:buNone/>
              <a:defRPr/>
            </a:lvl2pPr>
            <a:lvl3pPr lvl="2" algn="l">
              <a:spcBef>
                <a:spcPts val="0"/>
              </a:spcBef>
              <a:spcAft>
                <a:spcPts val="0"/>
              </a:spcAft>
              <a:buSzPts val="2800"/>
              <a:buNone/>
              <a:defRPr/>
            </a:lvl3pPr>
            <a:lvl4pPr lvl="3" algn="l">
              <a:spcBef>
                <a:spcPts val="0"/>
              </a:spcBef>
              <a:spcAft>
                <a:spcPts val="0"/>
              </a:spcAft>
              <a:buSzPts val="2800"/>
              <a:buNone/>
              <a:defRPr/>
            </a:lvl4pPr>
            <a:lvl5pPr lvl="4" algn="l">
              <a:spcBef>
                <a:spcPts val="0"/>
              </a:spcBef>
              <a:spcAft>
                <a:spcPts val="0"/>
              </a:spcAft>
              <a:buSzPts val="2800"/>
              <a:buNone/>
              <a:defRPr/>
            </a:lvl5pPr>
            <a:lvl6pPr lvl="5" algn="l">
              <a:spcBef>
                <a:spcPts val="0"/>
              </a:spcBef>
              <a:spcAft>
                <a:spcPts val="0"/>
              </a:spcAft>
              <a:buSzPts val="2800"/>
              <a:buNone/>
              <a:defRPr/>
            </a:lvl6pPr>
            <a:lvl7pPr lvl="6" algn="l">
              <a:spcBef>
                <a:spcPts val="0"/>
              </a:spcBef>
              <a:spcAft>
                <a:spcPts val="0"/>
              </a:spcAft>
              <a:buSzPts val="2800"/>
              <a:buNone/>
              <a:defRPr/>
            </a:lvl7pPr>
            <a:lvl8pPr lvl="7" algn="l">
              <a:spcBef>
                <a:spcPts val="0"/>
              </a:spcBef>
              <a:spcAft>
                <a:spcPts val="0"/>
              </a:spcAft>
              <a:buSzPts val="2800"/>
              <a:buNone/>
              <a:defRPr/>
            </a:lvl8pPr>
            <a:lvl9pPr lvl="8" algn="l">
              <a:spcBef>
                <a:spcPts val="0"/>
              </a:spcBef>
              <a:spcAft>
                <a:spcPts val="0"/>
              </a:spcAft>
              <a:buSzPts val="2800"/>
              <a:buNone/>
              <a:defRPr/>
            </a:lvl9pPr>
          </a:lstStyle>
          <a:p>
            <a:endParaRPr/>
          </a:p>
        </p:txBody>
      </p:sp>
      <p:sp>
        <p:nvSpPr>
          <p:cNvPr id="58" name="Google Shape;58;p14"/>
          <p:cNvSpPr txBox="1">
            <a:spLocks noGrp="1"/>
          </p:cNvSpPr>
          <p:nvPr>
            <p:ph type="body" idx="1"/>
          </p:nvPr>
        </p:nvSpPr>
        <p:spPr>
          <a:xfrm>
            <a:off x="435894" y="1755648"/>
            <a:ext cx="8272200" cy="2725800"/>
          </a:xfrm>
          <a:prstGeom prst="rect">
            <a:avLst/>
          </a:prstGeom>
          <a:noFill/>
          <a:ln>
            <a:noFill/>
          </a:ln>
        </p:spPr>
        <p:txBody>
          <a:bodyPr spcFirstLastPara="1" wrap="square" lIns="68575" tIns="34275" rIns="68575" bIns="34275" anchor="ctr" anchorCtr="0">
            <a:normAutofit/>
          </a:bodyPr>
          <a:lstStyle>
            <a:lvl1pPr marL="457200" lvl="0" indent="-304800" algn="l">
              <a:lnSpc>
                <a:spcPct val="110000"/>
              </a:lnSpc>
              <a:spcBef>
                <a:spcPts val="300"/>
              </a:spcBef>
              <a:spcAft>
                <a:spcPts val="0"/>
              </a:spcAft>
              <a:buSzPts val="1200"/>
              <a:buChar char="●"/>
              <a:defRPr/>
            </a:lvl1pPr>
            <a:lvl2pPr marL="914400" lvl="1" indent="-304800" algn="l">
              <a:lnSpc>
                <a:spcPct val="110000"/>
              </a:lnSpc>
              <a:spcBef>
                <a:spcPts val="500"/>
              </a:spcBef>
              <a:spcAft>
                <a:spcPts val="0"/>
              </a:spcAft>
              <a:buSzPts val="1200"/>
              <a:buChar char="○"/>
              <a:defRPr/>
            </a:lvl2pPr>
            <a:lvl3pPr marL="1371600" lvl="2" indent="-304800" algn="l">
              <a:lnSpc>
                <a:spcPct val="110000"/>
              </a:lnSpc>
              <a:spcBef>
                <a:spcPts val="500"/>
              </a:spcBef>
              <a:spcAft>
                <a:spcPts val="0"/>
              </a:spcAft>
              <a:buSzPts val="1200"/>
              <a:buChar char="■"/>
              <a:defRPr/>
            </a:lvl3pPr>
            <a:lvl4pPr marL="1828800" lvl="3" indent="-304800" algn="l">
              <a:lnSpc>
                <a:spcPct val="110000"/>
              </a:lnSpc>
              <a:spcBef>
                <a:spcPts val="500"/>
              </a:spcBef>
              <a:spcAft>
                <a:spcPts val="0"/>
              </a:spcAft>
              <a:buSzPts val="1200"/>
              <a:buChar char="●"/>
              <a:defRPr/>
            </a:lvl4pPr>
            <a:lvl5pPr marL="2286000" lvl="4" indent="-304800" algn="l">
              <a:lnSpc>
                <a:spcPct val="110000"/>
              </a:lnSpc>
              <a:spcBef>
                <a:spcPts val="500"/>
              </a:spcBef>
              <a:spcAft>
                <a:spcPts val="0"/>
              </a:spcAft>
              <a:buSzPts val="1200"/>
              <a:buChar char="○"/>
              <a:defRPr/>
            </a:lvl5pPr>
            <a:lvl6pPr marL="2743200" lvl="5" indent="-304800" algn="l">
              <a:spcBef>
                <a:spcPts val="500"/>
              </a:spcBef>
              <a:spcAft>
                <a:spcPts val="0"/>
              </a:spcAft>
              <a:buSzPts val="1200"/>
              <a:buChar char="■"/>
              <a:defRPr/>
            </a:lvl6pPr>
            <a:lvl7pPr marL="3200400" lvl="6" indent="-304800" algn="l">
              <a:spcBef>
                <a:spcPts val="500"/>
              </a:spcBef>
              <a:spcAft>
                <a:spcPts val="0"/>
              </a:spcAft>
              <a:buSzPts val="1200"/>
              <a:buChar char="●"/>
              <a:defRPr/>
            </a:lvl7pPr>
            <a:lvl8pPr marL="3657600" lvl="7" indent="-304800" algn="l">
              <a:spcBef>
                <a:spcPts val="500"/>
              </a:spcBef>
              <a:spcAft>
                <a:spcPts val="0"/>
              </a:spcAft>
              <a:buSzPts val="1200"/>
              <a:buChar char="○"/>
              <a:defRPr/>
            </a:lvl8pPr>
            <a:lvl9pPr marL="4114800" lvl="8" indent="-304800" algn="l">
              <a:spcBef>
                <a:spcPts val="500"/>
              </a:spcBef>
              <a:spcAft>
                <a:spcPts val="500"/>
              </a:spcAft>
              <a:buSzPts val="1200"/>
              <a:buChar char="■"/>
              <a:defRPr/>
            </a:lvl9pPr>
          </a:lstStyle>
          <a:p>
            <a:endParaRPr/>
          </a:p>
        </p:txBody>
      </p:sp>
      <p:sp>
        <p:nvSpPr>
          <p:cNvPr id="59" name="Google Shape;59;p14"/>
          <p:cNvSpPr txBox="1">
            <a:spLocks noGrp="1"/>
          </p:cNvSpPr>
          <p:nvPr>
            <p:ph type="dt" idx="10"/>
          </p:nvPr>
        </p:nvSpPr>
        <p:spPr>
          <a:xfrm>
            <a:off x="5704463" y="4817936"/>
            <a:ext cx="2133600" cy="273900"/>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0" name="Google Shape;60;p14"/>
          <p:cNvSpPr txBox="1">
            <a:spLocks noGrp="1"/>
          </p:cNvSpPr>
          <p:nvPr>
            <p:ph type="ftr" idx="11"/>
          </p:nvPr>
        </p:nvSpPr>
        <p:spPr>
          <a:xfrm>
            <a:off x="435894" y="4817936"/>
            <a:ext cx="51879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1" name="Google Shape;61;p14"/>
          <p:cNvSpPr txBox="1">
            <a:spLocks noGrp="1"/>
          </p:cNvSpPr>
          <p:nvPr>
            <p:ph type="sldNum" idx="12"/>
          </p:nvPr>
        </p:nvSpPr>
        <p:spPr>
          <a:xfrm>
            <a:off x="7918725" y="4817936"/>
            <a:ext cx="7893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1">
  <p:cSld name="OBJECT_1">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435894" y="526617"/>
            <a:ext cx="8272200" cy="891600"/>
          </a:xfrm>
          <a:prstGeom prst="rect">
            <a:avLst/>
          </a:prstGeom>
          <a:noFill/>
          <a:ln>
            <a:noFill/>
          </a:ln>
        </p:spPr>
        <p:txBody>
          <a:bodyPr spcFirstLastPara="1" wrap="square" lIns="68575" tIns="34275" rIns="68575" bIns="34275" anchor="b" anchorCtr="0">
            <a:normAutofit/>
          </a:bodyPr>
          <a:lstStyle>
            <a:lvl1pPr lvl="0" algn="l">
              <a:lnSpc>
                <a:spcPct val="100000"/>
              </a:lnSpc>
              <a:spcBef>
                <a:spcPts val="0"/>
              </a:spcBef>
              <a:spcAft>
                <a:spcPts val="0"/>
              </a:spcAft>
              <a:buClr>
                <a:srgbClr val="3F3F3F"/>
              </a:buClr>
              <a:buSzPts val="1400"/>
              <a:buNone/>
              <a:defRPr/>
            </a:lvl1pPr>
            <a:lvl2pPr lvl="1" algn="l">
              <a:spcBef>
                <a:spcPts val="0"/>
              </a:spcBef>
              <a:spcAft>
                <a:spcPts val="0"/>
              </a:spcAft>
              <a:buSzPts val="2800"/>
              <a:buNone/>
              <a:defRPr/>
            </a:lvl2pPr>
            <a:lvl3pPr lvl="2" algn="l">
              <a:spcBef>
                <a:spcPts val="0"/>
              </a:spcBef>
              <a:spcAft>
                <a:spcPts val="0"/>
              </a:spcAft>
              <a:buSzPts val="2800"/>
              <a:buNone/>
              <a:defRPr/>
            </a:lvl3pPr>
            <a:lvl4pPr lvl="3" algn="l">
              <a:spcBef>
                <a:spcPts val="0"/>
              </a:spcBef>
              <a:spcAft>
                <a:spcPts val="0"/>
              </a:spcAft>
              <a:buSzPts val="2800"/>
              <a:buNone/>
              <a:defRPr/>
            </a:lvl4pPr>
            <a:lvl5pPr lvl="4" algn="l">
              <a:spcBef>
                <a:spcPts val="0"/>
              </a:spcBef>
              <a:spcAft>
                <a:spcPts val="0"/>
              </a:spcAft>
              <a:buSzPts val="2800"/>
              <a:buNone/>
              <a:defRPr/>
            </a:lvl5pPr>
            <a:lvl6pPr lvl="5" algn="l">
              <a:spcBef>
                <a:spcPts val="0"/>
              </a:spcBef>
              <a:spcAft>
                <a:spcPts val="0"/>
              </a:spcAft>
              <a:buSzPts val="2800"/>
              <a:buNone/>
              <a:defRPr/>
            </a:lvl6pPr>
            <a:lvl7pPr lvl="6" algn="l">
              <a:spcBef>
                <a:spcPts val="0"/>
              </a:spcBef>
              <a:spcAft>
                <a:spcPts val="0"/>
              </a:spcAft>
              <a:buSzPts val="2800"/>
              <a:buNone/>
              <a:defRPr/>
            </a:lvl7pPr>
            <a:lvl8pPr lvl="7" algn="l">
              <a:spcBef>
                <a:spcPts val="0"/>
              </a:spcBef>
              <a:spcAft>
                <a:spcPts val="0"/>
              </a:spcAft>
              <a:buSzPts val="2800"/>
              <a:buNone/>
              <a:defRPr/>
            </a:lvl8pPr>
            <a:lvl9pPr lvl="8" algn="l">
              <a:spcBef>
                <a:spcPts val="0"/>
              </a:spcBef>
              <a:spcAft>
                <a:spcPts val="0"/>
              </a:spcAft>
              <a:buSzPts val="2800"/>
              <a:buNone/>
              <a:defRPr/>
            </a:lvl9pPr>
          </a:lstStyle>
          <a:p>
            <a:endParaRPr/>
          </a:p>
        </p:txBody>
      </p:sp>
      <p:sp>
        <p:nvSpPr>
          <p:cNvPr id="64" name="Google Shape;64;p15"/>
          <p:cNvSpPr txBox="1">
            <a:spLocks noGrp="1"/>
          </p:cNvSpPr>
          <p:nvPr>
            <p:ph type="body" idx="1"/>
          </p:nvPr>
        </p:nvSpPr>
        <p:spPr>
          <a:xfrm>
            <a:off x="435894" y="1755648"/>
            <a:ext cx="8272200" cy="2725800"/>
          </a:xfrm>
          <a:prstGeom prst="rect">
            <a:avLst/>
          </a:prstGeom>
          <a:noFill/>
          <a:ln>
            <a:noFill/>
          </a:ln>
        </p:spPr>
        <p:txBody>
          <a:bodyPr spcFirstLastPara="1" wrap="square" lIns="68575" tIns="34275" rIns="68575" bIns="34275" anchor="ctr" anchorCtr="0">
            <a:normAutofit/>
          </a:bodyPr>
          <a:lstStyle>
            <a:lvl1pPr marL="457200" lvl="0" indent="-304800" algn="l">
              <a:lnSpc>
                <a:spcPct val="110000"/>
              </a:lnSpc>
              <a:spcBef>
                <a:spcPts val="300"/>
              </a:spcBef>
              <a:spcAft>
                <a:spcPts val="0"/>
              </a:spcAft>
              <a:buSzPts val="1200"/>
              <a:buChar char="●"/>
              <a:defRPr/>
            </a:lvl1pPr>
            <a:lvl2pPr marL="914400" lvl="1" indent="-304800" algn="l">
              <a:lnSpc>
                <a:spcPct val="110000"/>
              </a:lnSpc>
              <a:spcBef>
                <a:spcPts val="500"/>
              </a:spcBef>
              <a:spcAft>
                <a:spcPts val="0"/>
              </a:spcAft>
              <a:buSzPts val="1200"/>
              <a:buChar char="○"/>
              <a:defRPr/>
            </a:lvl2pPr>
            <a:lvl3pPr marL="1371600" lvl="2" indent="-304800" algn="l">
              <a:lnSpc>
                <a:spcPct val="110000"/>
              </a:lnSpc>
              <a:spcBef>
                <a:spcPts val="500"/>
              </a:spcBef>
              <a:spcAft>
                <a:spcPts val="0"/>
              </a:spcAft>
              <a:buSzPts val="1200"/>
              <a:buChar char="■"/>
              <a:defRPr/>
            </a:lvl3pPr>
            <a:lvl4pPr marL="1828800" lvl="3" indent="-304800" algn="l">
              <a:lnSpc>
                <a:spcPct val="110000"/>
              </a:lnSpc>
              <a:spcBef>
                <a:spcPts val="500"/>
              </a:spcBef>
              <a:spcAft>
                <a:spcPts val="0"/>
              </a:spcAft>
              <a:buSzPts val="1200"/>
              <a:buChar char="●"/>
              <a:defRPr/>
            </a:lvl4pPr>
            <a:lvl5pPr marL="2286000" lvl="4" indent="-304800" algn="l">
              <a:lnSpc>
                <a:spcPct val="110000"/>
              </a:lnSpc>
              <a:spcBef>
                <a:spcPts val="500"/>
              </a:spcBef>
              <a:spcAft>
                <a:spcPts val="0"/>
              </a:spcAft>
              <a:buSzPts val="1200"/>
              <a:buChar char="○"/>
              <a:defRPr/>
            </a:lvl5pPr>
            <a:lvl6pPr marL="2743200" lvl="5" indent="-304800" algn="l">
              <a:spcBef>
                <a:spcPts val="500"/>
              </a:spcBef>
              <a:spcAft>
                <a:spcPts val="0"/>
              </a:spcAft>
              <a:buSzPts val="1200"/>
              <a:buChar char="■"/>
              <a:defRPr/>
            </a:lvl6pPr>
            <a:lvl7pPr marL="3200400" lvl="6" indent="-304800" algn="l">
              <a:spcBef>
                <a:spcPts val="500"/>
              </a:spcBef>
              <a:spcAft>
                <a:spcPts val="0"/>
              </a:spcAft>
              <a:buSzPts val="1200"/>
              <a:buChar char="●"/>
              <a:defRPr/>
            </a:lvl7pPr>
            <a:lvl8pPr marL="3657600" lvl="7" indent="-304800" algn="l">
              <a:spcBef>
                <a:spcPts val="500"/>
              </a:spcBef>
              <a:spcAft>
                <a:spcPts val="0"/>
              </a:spcAft>
              <a:buSzPts val="1200"/>
              <a:buChar char="○"/>
              <a:defRPr/>
            </a:lvl8pPr>
            <a:lvl9pPr marL="4114800" lvl="8" indent="-304800" algn="l">
              <a:spcBef>
                <a:spcPts val="500"/>
              </a:spcBef>
              <a:spcAft>
                <a:spcPts val="500"/>
              </a:spcAft>
              <a:buSzPts val="1200"/>
              <a:buChar char="■"/>
              <a:defRPr/>
            </a:lvl9pPr>
          </a:lstStyle>
          <a:p>
            <a:endParaRPr/>
          </a:p>
        </p:txBody>
      </p:sp>
      <p:sp>
        <p:nvSpPr>
          <p:cNvPr id="65" name="Google Shape;65;p15"/>
          <p:cNvSpPr txBox="1">
            <a:spLocks noGrp="1"/>
          </p:cNvSpPr>
          <p:nvPr>
            <p:ph type="dt" idx="10"/>
          </p:nvPr>
        </p:nvSpPr>
        <p:spPr>
          <a:xfrm>
            <a:off x="5704463" y="4817936"/>
            <a:ext cx="2133600" cy="273900"/>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6" name="Google Shape;66;p15"/>
          <p:cNvSpPr txBox="1">
            <a:spLocks noGrp="1"/>
          </p:cNvSpPr>
          <p:nvPr>
            <p:ph type="ftr" idx="11"/>
          </p:nvPr>
        </p:nvSpPr>
        <p:spPr>
          <a:xfrm>
            <a:off x="435894" y="4817936"/>
            <a:ext cx="51879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67" name="Google Shape;67;p15"/>
          <p:cNvSpPr txBox="1">
            <a:spLocks noGrp="1"/>
          </p:cNvSpPr>
          <p:nvPr>
            <p:ph type="sldNum" idx="12"/>
          </p:nvPr>
        </p:nvSpPr>
        <p:spPr>
          <a:xfrm>
            <a:off x="7918725" y="4817936"/>
            <a:ext cx="7893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76"/>
        <p:cNvGrpSpPr/>
        <p:nvPr/>
      </p:nvGrpSpPr>
      <p:grpSpPr>
        <a:xfrm>
          <a:off x="0" y="0"/>
          <a:ext cx="0" cy="0"/>
          <a:chOff x="0" y="0"/>
          <a:chExt cx="0" cy="0"/>
        </a:xfrm>
      </p:grpSpPr>
      <p:sp>
        <p:nvSpPr>
          <p:cNvPr id="77" name="Google Shape;77;p17"/>
          <p:cNvSpPr/>
          <p:nvPr/>
        </p:nvSpPr>
        <p:spPr>
          <a:xfrm>
            <a:off x="685800" y="2397515"/>
            <a:ext cx="7772400" cy="13500"/>
          </a:xfrm>
          <a:prstGeom prst="rect">
            <a:avLst/>
          </a:prstGeom>
          <a:gradFill>
            <a:gsLst>
              <a:gs pos="0">
                <a:srgbClr val="DBD8CA">
                  <a:alpha val="20000"/>
                </a:srgbClr>
              </a:gs>
              <a:gs pos="50000">
                <a:srgbClr val="918415">
                  <a:alpha val="40000"/>
                </a:srgbClr>
              </a:gs>
              <a:gs pos="100000">
                <a:srgbClr val="DBD8CA">
                  <a:alpha val="50196"/>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Franklin"/>
              <a:ea typeface="Libre Franklin"/>
              <a:cs typeface="Libre Franklin"/>
              <a:sym typeface="Libre Franklin"/>
            </a:endParaRPr>
          </a:p>
        </p:txBody>
      </p:sp>
      <p:sp>
        <p:nvSpPr>
          <p:cNvPr id="78" name="Google Shape;78;p17"/>
          <p:cNvSpPr txBox="1">
            <a:spLocks noGrp="1"/>
          </p:cNvSpPr>
          <p:nvPr>
            <p:ph type="ctrTitle"/>
          </p:nvPr>
        </p:nvSpPr>
        <p:spPr>
          <a:xfrm>
            <a:off x="685800" y="1257301"/>
            <a:ext cx="7772400" cy="1153715"/>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7"/>
          <p:cNvSpPr txBox="1">
            <a:spLocks noGrp="1"/>
          </p:cNvSpPr>
          <p:nvPr>
            <p:ph type="subTitle" idx="1"/>
          </p:nvPr>
        </p:nvSpPr>
        <p:spPr>
          <a:xfrm>
            <a:off x="1371600" y="2411014"/>
            <a:ext cx="6400800" cy="131445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SzPts val="1600"/>
              <a:buNone/>
              <a:defRPr>
                <a:solidFill>
                  <a:srgbClr val="888888"/>
                </a:solidFill>
              </a:defRPr>
            </a:lvl1pPr>
            <a:lvl2pPr lvl="1" algn="ctr">
              <a:spcBef>
                <a:spcPts val="560"/>
              </a:spcBef>
              <a:spcAft>
                <a:spcPts val="0"/>
              </a:spcAft>
              <a:buSzPts val="1400"/>
              <a:buNone/>
              <a:defRPr>
                <a:solidFill>
                  <a:srgbClr val="888888"/>
                </a:solidFill>
              </a:defRPr>
            </a:lvl2pPr>
            <a:lvl3pPr lvl="2" algn="ctr">
              <a:spcBef>
                <a:spcPts val="480"/>
              </a:spcBef>
              <a:spcAft>
                <a:spcPts val="0"/>
              </a:spcAft>
              <a:buSzPts val="1200"/>
              <a:buNone/>
              <a:defRPr>
                <a:solidFill>
                  <a:srgbClr val="888888"/>
                </a:solidFill>
              </a:defRPr>
            </a:lvl3pPr>
            <a:lvl4pPr lvl="3" algn="ctr">
              <a:spcBef>
                <a:spcPts val="400"/>
              </a:spcBef>
              <a:spcAft>
                <a:spcPts val="0"/>
              </a:spcAft>
              <a:buSzPts val="1000"/>
              <a:buNone/>
              <a:defRPr>
                <a:solidFill>
                  <a:srgbClr val="888888"/>
                </a:solidFill>
              </a:defRPr>
            </a:lvl4pPr>
            <a:lvl5pPr lvl="4" algn="ctr">
              <a:spcBef>
                <a:spcPts val="400"/>
              </a:spcBef>
              <a:spcAft>
                <a:spcPts val="0"/>
              </a:spcAft>
              <a:buSzPts val="1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0" name="Google Shape;80;p17"/>
          <p:cNvSpPr txBox="1">
            <a:spLocks noGrp="1"/>
          </p:cNvSpPr>
          <p:nvPr>
            <p:ph type="dt" idx="10"/>
          </p:nvPr>
        </p:nvSpPr>
        <p:spPr>
          <a:xfrm>
            <a:off x="76200" y="4800600"/>
            <a:ext cx="3200400" cy="2128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5334000" y="4800600"/>
            <a:ext cx="3733800" cy="2128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4114800" y="4800600"/>
            <a:ext cx="914400" cy="212598"/>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83"/>
        <p:cNvGrpSpPr/>
        <p:nvPr/>
      </p:nvGrpSpPr>
      <p:grpSpPr>
        <a:xfrm>
          <a:off x="0" y="0"/>
          <a:ext cx="0" cy="0"/>
          <a:chOff x="0" y="0"/>
          <a:chExt cx="0" cy="0"/>
        </a:xfrm>
      </p:grpSpPr>
      <p:sp>
        <p:nvSpPr>
          <p:cNvPr id="84" name="Google Shape;84;p18"/>
          <p:cNvSpPr/>
          <p:nvPr/>
        </p:nvSpPr>
        <p:spPr>
          <a:xfrm>
            <a:off x="457200" y="1058052"/>
            <a:ext cx="8229600" cy="13500"/>
          </a:xfrm>
          <a:prstGeom prst="rect">
            <a:avLst/>
          </a:prstGeom>
          <a:gradFill>
            <a:gsLst>
              <a:gs pos="0">
                <a:srgbClr val="DBD8CA">
                  <a:alpha val="20000"/>
                </a:srgbClr>
              </a:gs>
              <a:gs pos="50000">
                <a:srgbClr val="918415">
                  <a:alpha val="40000"/>
                </a:srgbClr>
              </a:gs>
              <a:gs pos="100000">
                <a:srgbClr val="DBD8CA">
                  <a:alpha val="50196"/>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
        <p:nvSpPr>
          <p:cNvPr id="85" name="Google Shape;85;p18"/>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8"/>
          <p:cNvSpPr txBox="1">
            <a:spLocks noGrp="1"/>
          </p:cNvSpPr>
          <p:nvPr>
            <p:ph type="body" idx="1"/>
          </p:nvPr>
        </p:nvSpPr>
        <p:spPr>
          <a:xfrm>
            <a:off x="457200" y="1200150"/>
            <a:ext cx="8229600" cy="3514740"/>
          </a:xfrm>
          <a:prstGeom prst="rect">
            <a:avLst/>
          </a:prstGeom>
          <a:noFill/>
          <a:ln>
            <a:noFill/>
          </a:ln>
        </p:spPr>
        <p:txBody>
          <a:bodyPr spcFirstLastPara="1" wrap="square" lIns="91425" tIns="45700" rIns="91425" bIns="45700" anchor="t" anchorCtr="0">
            <a:normAutofit/>
          </a:bodyPr>
          <a:lstStyle>
            <a:lvl1pPr marL="457200" lvl="0" indent="-285750" algn="l">
              <a:spcBef>
                <a:spcPts val="360"/>
              </a:spcBef>
              <a:spcAft>
                <a:spcPts val="0"/>
              </a:spcAft>
              <a:buSzPts val="900"/>
              <a:buChar char="🞺"/>
              <a:defRPr/>
            </a:lvl1pPr>
            <a:lvl2pPr marL="914400" lvl="1" indent="-285750" algn="l">
              <a:spcBef>
                <a:spcPts val="360"/>
              </a:spcBef>
              <a:spcAft>
                <a:spcPts val="0"/>
              </a:spcAft>
              <a:buSzPts val="900"/>
              <a:buChar char="🞹"/>
              <a:defRPr/>
            </a:lvl2pPr>
            <a:lvl3pPr marL="1371600" lvl="2" indent="-285750" algn="l">
              <a:spcBef>
                <a:spcPts val="360"/>
              </a:spcBef>
              <a:spcAft>
                <a:spcPts val="0"/>
              </a:spcAft>
              <a:buSzPts val="900"/>
              <a:buChar char="🞸"/>
              <a:defRPr/>
            </a:lvl3pPr>
            <a:lvl4pPr marL="1828800" lvl="3" indent="-285750" algn="l">
              <a:spcBef>
                <a:spcPts val="360"/>
              </a:spcBef>
              <a:spcAft>
                <a:spcPts val="0"/>
              </a:spcAft>
              <a:buSzPts val="900"/>
              <a:buChar char="🞷"/>
              <a:defRPr/>
            </a:lvl4pPr>
            <a:lvl5pPr marL="2286000" lvl="4" indent="-285750" algn="l">
              <a:spcBef>
                <a:spcPts val="360"/>
              </a:spcBef>
              <a:spcAft>
                <a:spcPts val="0"/>
              </a:spcAft>
              <a:buSzPts val="9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7" name="Google Shape;87;p18"/>
          <p:cNvSpPr txBox="1">
            <a:spLocks noGrp="1"/>
          </p:cNvSpPr>
          <p:nvPr>
            <p:ph type="dt" idx="10"/>
          </p:nvPr>
        </p:nvSpPr>
        <p:spPr>
          <a:xfrm>
            <a:off x="73152" y="4800600"/>
            <a:ext cx="3200400" cy="2128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8"/>
          <p:cNvSpPr txBox="1">
            <a:spLocks noGrp="1"/>
          </p:cNvSpPr>
          <p:nvPr>
            <p:ph type="ftr" idx="11"/>
          </p:nvPr>
        </p:nvSpPr>
        <p:spPr>
          <a:xfrm>
            <a:off x="5330952" y="4800600"/>
            <a:ext cx="3733800" cy="2128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8"/>
          <p:cNvSpPr txBox="1">
            <a:spLocks noGrp="1"/>
          </p:cNvSpPr>
          <p:nvPr>
            <p:ph type="sldNum" idx="12"/>
          </p:nvPr>
        </p:nvSpPr>
        <p:spPr>
          <a:xfrm>
            <a:off x="4114800" y="4800600"/>
            <a:ext cx="914400" cy="212598"/>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90"/>
        <p:cNvGrpSpPr/>
        <p:nvPr/>
      </p:nvGrpSpPr>
      <p:grpSpPr>
        <a:xfrm>
          <a:off x="0" y="0"/>
          <a:ext cx="0" cy="0"/>
          <a:chOff x="0" y="0"/>
          <a:chExt cx="0" cy="0"/>
        </a:xfrm>
      </p:grpSpPr>
      <p:sp>
        <p:nvSpPr>
          <p:cNvPr id="91" name="Google Shape;91;p19"/>
          <p:cNvSpPr/>
          <p:nvPr/>
        </p:nvSpPr>
        <p:spPr>
          <a:xfrm>
            <a:off x="685800" y="2357436"/>
            <a:ext cx="7772400" cy="13500"/>
          </a:xfrm>
          <a:prstGeom prst="rect">
            <a:avLst/>
          </a:prstGeom>
          <a:gradFill>
            <a:gsLst>
              <a:gs pos="0">
                <a:srgbClr val="DBD8CA">
                  <a:alpha val="20000"/>
                </a:srgbClr>
              </a:gs>
              <a:gs pos="50000">
                <a:srgbClr val="918415">
                  <a:alpha val="40000"/>
                </a:srgbClr>
              </a:gs>
              <a:gs pos="100000">
                <a:srgbClr val="DBD8CA">
                  <a:alpha val="50196"/>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
        <p:nvSpPr>
          <p:cNvPr id="92" name="Google Shape;92;p19"/>
          <p:cNvSpPr txBox="1">
            <a:spLocks noGrp="1"/>
          </p:cNvSpPr>
          <p:nvPr>
            <p:ph type="title"/>
          </p:nvPr>
        </p:nvSpPr>
        <p:spPr>
          <a:xfrm>
            <a:off x="722313" y="2357436"/>
            <a:ext cx="7772400" cy="1021556"/>
          </a:xfrm>
          <a:prstGeom prst="rect">
            <a:avLst/>
          </a:prstGeom>
          <a:noFill/>
          <a:ln>
            <a:noFill/>
          </a:ln>
        </p:spPr>
        <p:txBody>
          <a:bodyPr spcFirstLastPara="1" wrap="square" lIns="91425" tIns="45700" rIns="91425" bIns="45700" anchor="t" anchorCtr="0">
            <a:normAutofit/>
          </a:bodyPr>
          <a:lstStyle>
            <a:lvl1pPr lvl="0" algn="ctr">
              <a:spcBef>
                <a:spcPts val="0"/>
              </a:spcBef>
              <a:spcAft>
                <a:spcPts val="0"/>
              </a:spcAft>
              <a:buClr>
                <a:schemeClr val="dk2"/>
              </a:buClr>
              <a:buSzPts val="4000"/>
              <a:buFont typeface="Libre Franklin Medium"/>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9"/>
          <p:cNvSpPr txBox="1">
            <a:spLocks noGrp="1"/>
          </p:cNvSpPr>
          <p:nvPr>
            <p:ph type="body" idx="1"/>
          </p:nvPr>
        </p:nvSpPr>
        <p:spPr>
          <a:xfrm>
            <a:off x="722313" y="1232296"/>
            <a:ext cx="7772400" cy="1125140"/>
          </a:xfrm>
          <a:prstGeom prst="rect">
            <a:avLst/>
          </a:prstGeom>
          <a:noFill/>
          <a:ln>
            <a:noFill/>
          </a:ln>
        </p:spPr>
        <p:txBody>
          <a:bodyPr spcFirstLastPara="1" wrap="square" lIns="91425" tIns="45700" rIns="91425" bIns="45700" anchor="b" anchorCtr="0">
            <a:normAutofit/>
          </a:bodyPr>
          <a:lstStyle>
            <a:lvl1pPr marL="457200" lvl="0" indent="-228600" algn="ctr">
              <a:spcBef>
                <a:spcPts val="400"/>
              </a:spcBef>
              <a:spcAft>
                <a:spcPts val="0"/>
              </a:spcAft>
              <a:buSzPts val="1000"/>
              <a:buNone/>
              <a:defRPr sz="2000">
                <a:solidFill>
                  <a:srgbClr val="888888"/>
                </a:solidFill>
              </a:defRPr>
            </a:lvl1pPr>
            <a:lvl2pPr marL="914400" lvl="1" indent="-228600" algn="ctr">
              <a:spcBef>
                <a:spcPts val="360"/>
              </a:spcBef>
              <a:spcAft>
                <a:spcPts val="0"/>
              </a:spcAft>
              <a:buSzPts val="900"/>
              <a:buNone/>
              <a:defRPr sz="1800">
                <a:solidFill>
                  <a:srgbClr val="888888"/>
                </a:solidFill>
              </a:defRPr>
            </a:lvl2pPr>
            <a:lvl3pPr marL="1371600" lvl="2" indent="-228600" algn="ctr">
              <a:spcBef>
                <a:spcPts val="320"/>
              </a:spcBef>
              <a:spcAft>
                <a:spcPts val="0"/>
              </a:spcAft>
              <a:buSzPts val="800"/>
              <a:buNone/>
              <a:defRPr sz="1600">
                <a:solidFill>
                  <a:srgbClr val="888888"/>
                </a:solidFill>
              </a:defRPr>
            </a:lvl3pPr>
            <a:lvl4pPr marL="1828800" lvl="3" indent="-228600" algn="ctr">
              <a:spcBef>
                <a:spcPts val="280"/>
              </a:spcBef>
              <a:spcAft>
                <a:spcPts val="0"/>
              </a:spcAft>
              <a:buSzPts val="700"/>
              <a:buNone/>
              <a:defRPr sz="1400">
                <a:solidFill>
                  <a:srgbClr val="888888"/>
                </a:solidFill>
              </a:defRPr>
            </a:lvl4pPr>
            <a:lvl5pPr marL="2286000" lvl="4" indent="-228600" algn="ctr">
              <a:spcBef>
                <a:spcPts val="280"/>
              </a:spcBef>
              <a:spcAft>
                <a:spcPts val="0"/>
              </a:spcAft>
              <a:buSzPts val="7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4" name="Google Shape;94;p19"/>
          <p:cNvSpPr txBox="1">
            <a:spLocks noGrp="1"/>
          </p:cNvSpPr>
          <p:nvPr>
            <p:ph type="dt" idx="10"/>
          </p:nvPr>
        </p:nvSpPr>
        <p:spPr>
          <a:xfrm>
            <a:off x="76200" y="4800600"/>
            <a:ext cx="3200400" cy="2128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5334000" y="4800600"/>
            <a:ext cx="3733800" cy="2128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4114800" y="4800600"/>
            <a:ext cx="914400" cy="212598"/>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97"/>
        <p:cNvGrpSpPr/>
        <p:nvPr/>
      </p:nvGrpSpPr>
      <p:grpSpPr>
        <a:xfrm>
          <a:off x="0" y="0"/>
          <a:ext cx="0" cy="0"/>
          <a:chOff x="0" y="0"/>
          <a:chExt cx="0" cy="0"/>
        </a:xfrm>
      </p:grpSpPr>
      <p:sp>
        <p:nvSpPr>
          <p:cNvPr id="98" name="Google Shape;98;p20"/>
          <p:cNvSpPr/>
          <p:nvPr/>
        </p:nvSpPr>
        <p:spPr>
          <a:xfrm>
            <a:off x="457200" y="1058052"/>
            <a:ext cx="8229600" cy="13500"/>
          </a:xfrm>
          <a:prstGeom prst="rect">
            <a:avLst/>
          </a:prstGeom>
          <a:gradFill>
            <a:gsLst>
              <a:gs pos="0">
                <a:srgbClr val="DBD8CA">
                  <a:alpha val="20000"/>
                </a:srgbClr>
              </a:gs>
              <a:gs pos="50000">
                <a:srgbClr val="918415">
                  <a:alpha val="40000"/>
                </a:srgbClr>
              </a:gs>
              <a:gs pos="100000">
                <a:srgbClr val="DBD8CA">
                  <a:alpha val="50196"/>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
        <p:nvSpPr>
          <p:cNvPr id="99" name="Google Shape;99;p20"/>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body" idx="1"/>
          </p:nvPr>
        </p:nvSpPr>
        <p:spPr>
          <a:xfrm>
            <a:off x="457200" y="1200150"/>
            <a:ext cx="4038600" cy="3394472"/>
          </a:xfrm>
          <a:prstGeom prst="rect">
            <a:avLst/>
          </a:prstGeom>
          <a:noFill/>
          <a:ln>
            <a:noFill/>
          </a:ln>
        </p:spPr>
        <p:txBody>
          <a:bodyPr spcFirstLastPara="1" wrap="square" lIns="91425" tIns="45700" rIns="91425" bIns="45700" anchor="t" anchorCtr="0">
            <a:normAutofit/>
          </a:bodyPr>
          <a:lstStyle>
            <a:lvl1pPr marL="457200" lvl="0" indent="-317500" algn="l">
              <a:spcBef>
                <a:spcPts val="560"/>
              </a:spcBef>
              <a:spcAft>
                <a:spcPts val="0"/>
              </a:spcAft>
              <a:buSzPts val="1400"/>
              <a:buChar char="🞺"/>
              <a:defRPr sz="2800"/>
            </a:lvl1pPr>
            <a:lvl2pPr marL="914400" lvl="1" indent="-304800" algn="l">
              <a:spcBef>
                <a:spcPts val="480"/>
              </a:spcBef>
              <a:spcAft>
                <a:spcPts val="0"/>
              </a:spcAft>
              <a:buSzPts val="1200"/>
              <a:buChar char="🞹"/>
              <a:defRPr sz="2400"/>
            </a:lvl2pPr>
            <a:lvl3pPr marL="1371600" lvl="2" indent="-292100" algn="l">
              <a:spcBef>
                <a:spcPts val="400"/>
              </a:spcBef>
              <a:spcAft>
                <a:spcPts val="0"/>
              </a:spcAft>
              <a:buSzPts val="1000"/>
              <a:buChar char="🞸"/>
              <a:defRPr sz="2000"/>
            </a:lvl3pPr>
            <a:lvl4pPr marL="1828800" lvl="3" indent="-285750" algn="l">
              <a:spcBef>
                <a:spcPts val="360"/>
              </a:spcBef>
              <a:spcAft>
                <a:spcPts val="0"/>
              </a:spcAft>
              <a:buSzPts val="900"/>
              <a:buChar char="🞷"/>
              <a:defRPr sz="1800"/>
            </a:lvl4pPr>
            <a:lvl5pPr marL="2286000" lvl="4" indent="-285750" algn="l">
              <a:spcBef>
                <a:spcPts val="360"/>
              </a:spcBef>
              <a:spcAft>
                <a:spcPts val="0"/>
              </a:spcAft>
              <a:buSzPts val="9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01" name="Google Shape;101;p20"/>
          <p:cNvSpPr txBox="1">
            <a:spLocks noGrp="1"/>
          </p:cNvSpPr>
          <p:nvPr>
            <p:ph type="body" idx="2"/>
          </p:nvPr>
        </p:nvSpPr>
        <p:spPr>
          <a:xfrm>
            <a:off x="4648200" y="1200150"/>
            <a:ext cx="4038600" cy="3394472"/>
          </a:xfrm>
          <a:prstGeom prst="rect">
            <a:avLst/>
          </a:prstGeom>
          <a:noFill/>
          <a:ln>
            <a:noFill/>
          </a:ln>
        </p:spPr>
        <p:txBody>
          <a:bodyPr spcFirstLastPara="1" wrap="square" lIns="91425" tIns="45700" rIns="91425" bIns="45700" anchor="t" anchorCtr="0">
            <a:normAutofit/>
          </a:bodyPr>
          <a:lstStyle>
            <a:lvl1pPr marL="457200" lvl="0" indent="-317500" algn="l">
              <a:spcBef>
                <a:spcPts val="560"/>
              </a:spcBef>
              <a:spcAft>
                <a:spcPts val="0"/>
              </a:spcAft>
              <a:buSzPts val="1400"/>
              <a:buChar char="🞺"/>
              <a:defRPr sz="2800"/>
            </a:lvl1pPr>
            <a:lvl2pPr marL="914400" lvl="1" indent="-304800" algn="l">
              <a:spcBef>
                <a:spcPts val="480"/>
              </a:spcBef>
              <a:spcAft>
                <a:spcPts val="0"/>
              </a:spcAft>
              <a:buSzPts val="1200"/>
              <a:buChar char="🞹"/>
              <a:defRPr sz="2400"/>
            </a:lvl2pPr>
            <a:lvl3pPr marL="1371600" lvl="2" indent="-292100" algn="l">
              <a:spcBef>
                <a:spcPts val="400"/>
              </a:spcBef>
              <a:spcAft>
                <a:spcPts val="0"/>
              </a:spcAft>
              <a:buSzPts val="1000"/>
              <a:buChar char="🞸"/>
              <a:defRPr sz="2000"/>
            </a:lvl3pPr>
            <a:lvl4pPr marL="1828800" lvl="3" indent="-285750" algn="l">
              <a:spcBef>
                <a:spcPts val="360"/>
              </a:spcBef>
              <a:spcAft>
                <a:spcPts val="0"/>
              </a:spcAft>
              <a:buSzPts val="900"/>
              <a:buChar char="🞷"/>
              <a:defRPr sz="1800"/>
            </a:lvl4pPr>
            <a:lvl5pPr marL="2286000" lvl="4" indent="-285750" algn="l">
              <a:spcBef>
                <a:spcPts val="360"/>
              </a:spcBef>
              <a:spcAft>
                <a:spcPts val="0"/>
              </a:spcAft>
              <a:buSzPts val="9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02" name="Google Shape;102;p20"/>
          <p:cNvSpPr txBox="1">
            <a:spLocks noGrp="1"/>
          </p:cNvSpPr>
          <p:nvPr>
            <p:ph type="dt" idx="10"/>
          </p:nvPr>
        </p:nvSpPr>
        <p:spPr>
          <a:xfrm>
            <a:off x="76200" y="4800600"/>
            <a:ext cx="3200400" cy="2128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0"/>
          <p:cNvSpPr txBox="1">
            <a:spLocks noGrp="1"/>
          </p:cNvSpPr>
          <p:nvPr>
            <p:ph type="ftr" idx="11"/>
          </p:nvPr>
        </p:nvSpPr>
        <p:spPr>
          <a:xfrm>
            <a:off x="5334000" y="4800600"/>
            <a:ext cx="3733800" cy="2128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20"/>
          <p:cNvSpPr txBox="1">
            <a:spLocks noGrp="1"/>
          </p:cNvSpPr>
          <p:nvPr>
            <p:ph type="sldNum" idx="12"/>
          </p:nvPr>
        </p:nvSpPr>
        <p:spPr>
          <a:xfrm>
            <a:off x="4114800" y="4800600"/>
            <a:ext cx="914400" cy="212598"/>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105"/>
        <p:cNvGrpSpPr/>
        <p:nvPr/>
      </p:nvGrpSpPr>
      <p:grpSpPr>
        <a:xfrm>
          <a:off x="0" y="0"/>
          <a:ext cx="0" cy="0"/>
          <a:chOff x="0" y="0"/>
          <a:chExt cx="0" cy="0"/>
        </a:xfrm>
      </p:grpSpPr>
      <p:sp>
        <p:nvSpPr>
          <p:cNvPr id="106" name="Google Shape;106;p21"/>
          <p:cNvSpPr/>
          <p:nvPr/>
        </p:nvSpPr>
        <p:spPr>
          <a:xfrm>
            <a:off x="457200" y="1058052"/>
            <a:ext cx="8229600" cy="13500"/>
          </a:xfrm>
          <a:prstGeom prst="rect">
            <a:avLst/>
          </a:prstGeom>
          <a:gradFill>
            <a:gsLst>
              <a:gs pos="0">
                <a:srgbClr val="DBD8CA">
                  <a:alpha val="20000"/>
                </a:srgbClr>
              </a:gs>
              <a:gs pos="50000">
                <a:srgbClr val="918415">
                  <a:alpha val="40000"/>
                </a:srgbClr>
              </a:gs>
              <a:gs pos="100000">
                <a:srgbClr val="DBD8CA">
                  <a:alpha val="50196"/>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
        <p:nvSpPr>
          <p:cNvPr id="107" name="Google Shape;107;p21"/>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2"/>
              </a:buClr>
              <a:buSzPts val="4400"/>
              <a:buFont typeface="Libre Franklin Medium"/>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1"/>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SzPts val="1200"/>
              <a:buNone/>
              <a:defRPr sz="2400" b="1"/>
            </a:lvl1pPr>
            <a:lvl2pPr marL="914400" lvl="1" indent="-228600" algn="l">
              <a:spcBef>
                <a:spcPts val="400"/>
              </a:spcBef>
              <a:spcAft>
                <a:spcPts val="0"/>
              </a:spcAft>
              <a:buSzPts val="1000"/>
              <a:buNone/>
              <a:defRPr sz="2000" b="1"/>
            </a:lvl2pPr>
            <a:lvl3pPr marL="1371600" lvl="2" indent="-228600" algn="l">
              <a:spcBef>
                <a:spcPts val="360"/>
              </a:spcBef>
              <a:spcAft>
                <a:spcPts val="0"/>
              </a:spcAft>
              <a:buSzPts val="900"/>
              <a:buNone/>
              <a:defRPr sz="1800" b="1"/>
            </a:lvl3pPr>
            <a:lvl4pPr marL="1828800" lvl="3" indent="-228600" algn="l">
              <a:spcBef>
                <a:spcPts val="320"/>
              </a:spcBef>
              <a:spcAft>
                <a:spcPts val="0"/>
              </a:spcAft>
              <a:buSzPts val="800"/>
              <a:buNone/>
              <a:defRPr sz="1600" b="1"/>
            </a:lvl4pPr>
            <a:lvl5pPr marL="2286000" lvl="4" indent="-228600" algn="l">
              <a:spcBef>
                <a:spcPts val="320"/>
              </a:spcBef>
              <a:spcAft>
                <a:spcPts val="0"/>
              </a:spcAft>
              <a:buSzPts val="8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09" name="Google Shape;109;p21"/>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rmAutofit/>
          </a:bodyPr>
          <a:lstStyle>
            <a:lvl1pPr marL="457200" lvl="0" indent="-304800" algn="l">
              <a:spcBef>
                <a:spcPts val="480"/>
              </a:spcBef>
              <a:spcAft>
                <a:spcPts val="0"/>
              </a:spcAft>
              <a:buSzPts val="1200"/>
              <a:buChar char="🞺"/>
              <a:defRPr sz="2400"/>
            </a:lvl1pPr>
            <a:lvl2pPr marL="914400" lvl="1" indent="-292100" algn="l">
              <a:spcBef>
                <a:spcPts val="400"/>
              </a:spcBef>
              <a:spcAft>
                <a:spcPts val="0"/>
              </a:spcAft>
              <a:buSzPts val="1000"/>
              <a:buChar char="🞹"/>
              <a:defRPr sz="2000"/>
            </a:lvl2pPr>
            <a:lvl3pPr marL="1371600" lvl="2" indent="-285750" algn="l">
              <a:spcBef>
                <a:spcPts val="360"/>
              </a:spcBef>
              <a:spcAft>
                <a:spcPts val="0"/>
              </a:spcAft>
              <a:buSzPts val="900"/>
              <a:buChar char="🞸"/>
              <a:defRPr sz="1800"/>
            </a:lvl3pPr>
            <a:lvl4pPr marL="1828800" lvl="3" indent="-279400" algn="l">
              <a:spcBef>
                <a:spcPts val="320"/>
              </a:spcBef>
              <a:spcAft>
                <a:spcPts val="0"/>
              </a:spcAft>
              <a:buSzPts val="800"/>
              <a:buChar char="🞷"/>
              <a:defRPr sz="1600"/>
            </a:lvl4pPr>
            <a:lvl5pPr marL="2286000" lvl="4" indent="-279400" algn="l">
              <a:spcBef>
                <a:spcPts val="320"/>
              </a:spcBef>
              <a:spcAft>
                <a:spcPts val="0"/>
              </a:spcAft>
              <a:buSzPts val="8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10" name="Google Shape;110;p21"/>
          <p:cNvSpPr txBox="1">
            <a:spLocks noGrp="1"/>
          </p:cNvSpPr>
          <p:nvPr>
            <p:ph type="body" idx="3"/>
          </p:nvPr>
        </p:nvSpPr>
        <p:spPr>
          <a:xfrm>
            <a:off x="4645025" y="1151335"/>
            <a:ext cx="4041775" cy="47982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SzPts val="1200"/>
              <a:buNone/>
              <a:defRPr sz="2400" b="1"/>
            </a:lvl1pPr>
            <a:lvl2pPr marL="914400" lvl="1" indent="-228600" algn="l">
              <a:spcBef>
                <a:spcPts val="400"/>
              </a:spcBef>
              <a:spcAft>
                <a:spcPts val="0"/>
              </a:spcAft>
              <a:buSzPts val="1000"/>
              <a:buNone/>
              <a:defRPr sz="2000" b="1"/>
            </a:lvl2pPr>
            <a:lvl3pPr marL="1371600" lvl="2" indent="-228600" algn="l">
              <a:spcBef>
                <a:spcPts val="360"/>
              </a:spcBef>
              <a:spcAft>
                <a:spcPts val="0"/>
              </a:spcAft>
              <a:buSzPts val="900"/>
              <a:buNone/>
              <a:defRPr sz="1800" b="1"/>
            </a:lvl3pPr>
            <a:lvl4pPr marL="1828800" lvl="3" indent="-228600" algn="l">
              <a:spcBef>
                <a:spcPts val="320"/>
              </a:spcBef>
              <a:spcAft>
                <a:spcPts val="0"/>
              </a:spcAft>
              <a:buSzPts val="800"/>
              <a:buNone/>
              <a:defRPr sz="1600" b="1"/>
            </a:lvl4pPr>
            <a:lvl5pPr marL="2286000" lvl="4" indent="-228600" algn="l">
              <a:spcBef>
                <a:spcPts val="320"/>
              </a:spcBef>
              <a:spcAft>
                <a:spcPts val="0"/>
              </a:spcAft>
              <a:buSzPts val="8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11" name="Google Shape;111;p21"/>
          <p:cNvSpPr txBox="1">
            <a:spLocks noGrp="1"/>
          </p:cNvSpPr>
          <p:nvPr>
            <p:ph type="body" idx="4"/>
          </p:nvPr>
        </p:nvSpPr>
        <p:spPr>
          <a:xfrm>
            <a:off x="4645025" y="1631156"/>
            <a:ext cx="4041775" cy="2963466"/>
          </a:xfrm>
          <a:prstGeom prst="rect">
            <a:avLst/>
          </a:prstGeom>
          <a:noFill/>
          <a:ln>
            <a:noFill/>
          </a:ln>
        </p:spPr>
        <p:txBody>
          <a:bodyPr spcFirstLastPara="1" wrap="square" lIns="91425" tIns="45700" rIns="91425" bIns="45700" anchor="t" anchorCtr="0">
            <a:normAutofit/>
          </a:bodyPr>
          <a:lstStyle>
            <a:lvl1pPr marL="457200" lvl="0" indent="-304800" algn="l">
              <a:spcBef>
                <a:spcPts val="480"/>
              </a:spcBef>
              <a:spcAft>
                <a:spcPts val="0"/>
              </a:spcAft>
              <a:buSzPts val="1200"/>
              <a:buChar char="🞺"/>
              <a:defRPr sz="2400"/>
            </a:lvl1pPr>
            <a:lvl2pPr marL="914400" lvl="1" indent="-292100" algn="l">
              <a:spcBef>
                <a:spcPts val="400"/>
              </a:spcBef>
              <a:spcAft>
                <a:spcPts val="0"/>
              </a:spcAft>
              <a:buSzPts val="1000"/>
              <a:buChar char="🞹"/>
              <a:defRPr sz="2000"/>
            </a:lvl2pPr>
            <a:lvl3pPr marL="1371600" lvl="2" indent="-285750" algn="l">
              <a:spcBef>
                <a:spcPts val="360"/>
              </a:spcBef>
              <a:spcAft>
                <a:spcPts val="0"/>
              </a:spcAft>
              <a:buSzPts val="900"/>
              <a:buChar char="🞸"/>
              <a:defRPr sz="1800"/>
            </a:lvl3pPr>
            <a:lvl4pPr marL="1828800" lvl="3" indent="-279400" algn="l">
              <a:spcBef>
                <a:spcPts val="320"/>
              </a:spcBef>
              <a:spcAft>
                <a:spcPts val="0"/>
              </a:spcAft>
              <a:buSzPts val="800"/>
              <a:buChar char="🞷"/>
              <a:defRPr sz="1600"/>
            </a:lvl4pPr>
            <a:lvl5pPr marL="2286000" lvl="4" indent="-279400" algn="l">
              <a:spcBef>
                <a:spcPts val="320"/>
              </a:spcBef>
              <a:spcAft>
                <a:spcPts val="0"/>
              </a:spcAft>
              <a:buSzPts val="8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12" name="Google Shape;112;p21"/>
          <p:cNvSpPr txBox="1">
            <a:spLocks noGrp="1"/>
          </p:cNvSpPr>
          <p:nvPr>
            <p:ph type="dt" idx="10"/>
          </p:nvPr>
        </p:nvSpPr>
        <p:spPr>
          <a:xfrm>
            <a:off x="76200" y="4800600"/>
            <a:ext cx="3200400" cy="2128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1"/>
          <p:cNvSpPr txBox="1">
            <a:spLocks noGrp="1"/>
          </p:cNvSpPr>
          <p:nvPr>
            <p:ph type="ftr" idx="11"/>
          </p:nvPr>
        </p:nvSpPr>
        <p:spPr>
          <a:xfrm>
            <a:off x="5334000" y="4800600"/>
            <a:ext cx="3733800" cy="2128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1"/>
          <p:cNvSpPr txBox="1">
            <a:spLocks noGrp="1"/>
          </p:cNvSpPr>
          <p:nvPr>
            <p:ph type="sldNum" idx="12"/>
          </p:nvPr>
        </p:nvSpPr>
        <p:spPr>
          <a:xfrm>
            <a:off x="4114800" y="4800600"/>
            <a:ext cx="914400" cy="212598"/>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115"/>
        <p:cNvGrpSpPr/>
        <p:nvPr/>
      </p:nvGrpSpPr>
      <p:grpSpPr>
        <a:xfrm>
          <a:off x="0" y="0"/>
          <a:ext cx="0" cy="0"/>
          <a:chOff x="0" y="0"/>
          <a:chExt cx="0" cy="0"/>
        </a:xfrm>
      </p:grpSpPr>
      <p:sp>
        <p:nvSpPr>
          <p:cNvPr id="116" name="Google Shape;116;p22"/>
          <p:cNvSpPr/>
          <p:nvPr/>
        </p:nvSpPr>
        <p:spPr>
          <a:xfrm>
            <a:off x="457200" y="1058052"/>
            <a:ext cx="8229600" cy="13500"/>
          </a:xfrm>
          <a:prstGeom prst="rect">
            <a:avLst/>
          </a:prstGeom>
          <a:gradFill>
            <a:gsLst>
              <a:gs pos="0">
                <a:srgbClr val="DBD8CA">
                  <a:alpha val="20000"/>
                </a:srgbClr>
              </a:gs>
              <a:gs pos="50000">
                <a:srgbClr val="918415">
                  <a:alpha val="40000"/>
                </a:srgbClr>
              </a:gs>
              <a:gs pos="100000">
                <a:srgbClr val="DBD8CA">
                  <a:alpha val="50196"/>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
        <p:nvSpPr>
          <p:cNvPr id="117" name="Google Shape;117;p22"/>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22"/>
          <p:cNvSpPr txBox="1">
            <a:spLocks noGrp="1"/>
          </p:cNvSpPr>
          <p:nvPr>
            <p:ph type="dt" idx="10"/>
          </p:nvPr>
        </p:nvSpPr>
        <p:spPr>
          <a:xfrm>
            <a:off x="76200" y="4800600"/>
            <a:ext cx="3200400" cy="2128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2"/>
          <p:cNvSpPr txBox="1">
            <a:spLocks noGrp="1"/>
          </p:cNvSpPr>
          <p:nvPr>
            <p:ph type="ftr" idx="11"/>
          </p:nvPr>
        </p:nvSpPr>
        <p:spPr>
          <a:xfrm>
            <a:off x="5334000" y="4800600"/>
            <a:ext cx="3733800" cy="2128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2"/>
          <p:cNvSpPr txBox="1">
            <a:spLocks noGrp="1"/>
          </p:cNvSpPr>
          <p:nvPr>
            <p:ph type="sldNum" idx="12"/>
          </p:nvPr>
        </p:nvSpPr>
        <p:spPr>
          <a:xfrm>
            <a:off x="4114800" y="4800600"/>
            <a:ext cx="914400" cy="212598"/>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空白" type="blank">
  <p:cSld name="BLANK">
    <p:bg>
      <p:bgPr>
        <a:gradFill>
          <a:gsLst>
            <a:gs pos="0">
              <a:srgbClr val="FFFFA6"/>
            </a:gs>
            <a:gs pos="31000">
              <a:srgbClr val="FDFDD0"/>
            </a:gs>
            <a:gs pos="100000">
              <a:srgbClr val="FFFFEF"/>
            </a:gs>
          </a:gsLst>
          <a:path path="circle">
            <a:fillToRect l="50000" t="50000" r="50000" b="50000"/>
          </a:path>
          <a:tileRect/>
        </a:gradFill>
        <a:effectLst/>
      </p:bgPr>
    </p:bg>
    <p:spTree>
      <p:nvGrpSpPr>
        <p:cNvPr id="1" name="Shape 121"/>
        <p:cNvGrpSpPr/>
        <p:nvPr/>
      </p:nvGrpSpPr>
      <p:grpSpPr>
        <a:xfrm>
          <a:off x="0" y="0"/>
          <a:ext cx="0" cy="0"/>
          <a:chOff x="0" y="0"/>
          <a:chExt cx="0" cy="0"/>
        </a:xfrm>
      </p:grpSpPr>
      <p:sp>
        <p:nvSpPr>
          <p:cNvPr id="122" name="Google Shape;122;p23"/>
          <p:cNvSpPr txBox="1">
            <a:spLocks noGrp="1"/>
          </p:cNvSpPr>
          <p:nvPr>
            <p:ph type="dt" idx="10"/>
          </p:nvPr>
        </p:nvSpPr>
        <p:spPr>
          <a:xfrm>
            <a:off x="76200" y="4800600"/>
            <a:ext cx="3200400" cy="2128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3"/>
          <p:cNvSpPr txBox="1">
            <a:spLocks noGrp="1"/>
          </p:cNvSpPr>
          <p:nvPr>
            <p:ph type="ftr" idx="11"/>
          </p:nvPr>
        </p:nvSpPr>
        <p:spPr>
          <a:xfrm>
            <a:off x="5334000" y="4800600"/>
            <a:ext cx="3733800" cy="2128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23"/>
          <p:cNvSpPr txBox="1">
            <a:spLocks noGrp="1"/>
          </p:cNvSpPr>
          <p:nvPr>
            <p:ph type="sldNum" idx="12"/>
          </p:nvPr>
        </p:nvSpPr>
        <p:spPr>
          <a:xfrm>
            <a:off x="4114800" y="4800600"/>
            <a:ext cx="914400" cy="212598"/>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125"/>
        <p:cNvGrpSpPr/>
        <p:nvPr/>
      </p:nvGrpSpPr>
      <p:grpSpPr>
        <a:xfrm>
          <a:off x="0" y="0"/>
          <a:ext cx="0" cy="0"/>
          <a:chOff x="0" y="0"/>
          <a:chExt cx="0" cy="0"/>
        </a:xfrm>
      </p:grpSpPr>
      <p:sp>
        <p:nvSpPr>
          <p:cNvPr id="126" name="Google Shape;126;p24"/>
          <p:cNvSpPr/>
          <p:nvPr/>
        </p:nvSpPr>
        <p:spPr>
          <a:xfrm>
            <a:off x="2786050" y="790159"/>
            <a:ext cx="5904000" cy="13500"/>
          </a:xfrm>
          <a:prstGeom prst="rect">
            <a:avLst/>
          </a:prstGeom>
          <a:gradFill>
            <a:gsLst>
              <a:gs pos="0">
                <a:srgbClr val="DBD8CA">
                  <a:alpha val="20000"/>
                </a:srgbClr>
              </a:gs>
              <a:gs pos="50000">
                <a:srgbClr val="918415">
                  <a:alpha val="40000"/>
                </a:srgbClr>
              </a:gs>
              <a:gs pos="100000">
                <a:srgbClr val="DBD8CA">
                  <a:alpha val="50196"/>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
        <p:nvSpPr>
          <p:cNvPr id="127" name="Google Shape;127;p24"/>
          <p:cNvSpPr txBox="1">
            <a:spLocks noGrp="1"/>
          </p:cNvSpPr>
          <p:nvPr>
            <p:ph type="title"/>
          </p:nvPr>
        </p:nvSpPr>
        <p:spPr>
          <a:xfrm>
            <a:off x="2786050" y="171450"/>
            <a:ext cx="5900752" cy="632209"/>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chemeClr val="dk2"/>
              </a:buClr>
              <a:buSzPts val="2800"/>
              <a:buFont typeface="Libre Franklin Medium"/>
              <a:buNone/>
              <a:defRPr sz="2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4"/>
          <p:cNvSpPr txBox="1">
            <a:spLocks noGrp="1"/>
          </p:cNvSpPr>
          <p:nvPr>
            <p:ph type="body" idx="1"/>
          </p:nvPr>
        </p:nvSpPr>
        <p:spPr>
          <a:xfrm>
            <a:off x="2786050" y="857238"/>
            <a:ext cx="5900750" cy="3857652"/>
          </a:xfrm>
          <a:prstGeom prst="rect">
            <a:avLst/>
          </a:prstGeom>
          <a:noFill/>
          <a:ln>
            <a:noFill/>
          </a:ln>
        </p:spPr>
        <p:txBody>
          <a:bodyPr spcFirstLastPara="1" wrap="square" lIns="91425" tIns="45700" rIns="91425" bIns="45700" anchor="t" anchorCtr="0">
            <a:normAutofit/>
          </a:bodyPr>
          <a:lstStyle>
            <a:lvl1pPr marL="457200" lvl="0" indent="-330200" algn="l">
              <a:spcBef>
                <a:spcPts val="640"/>
              </a:spcBef>
              <a:spcAft>
                <a:spcPts val="0"/>
              </a:spcAft>
              <a:buSzPts val="1600"/>
              <a:buChar char="🞺"/>
              <a:defRPr sz="3200"/>
            </a:lvl1pPr>
            <a:lvl2pPr marL="914400" lvl="1" indent="-317500" algn="l">
              <a:spcBef>
                <a:spcPts val="560"/>
              </a:spcBef>
              <a:spcAft>
                <a:spcPts val="0"/>
              </a:spcAft>
              <a:buSzPts val="1400"/>
              <a:buChar char="🞹"/>
              <a:defRPr sz="2800"/>
            </a:lvl2pPr>
            <a:lvl3pPr marL="1371600" lvl="2" indent="-304800" algn="l">
              <a:spcBef>
                <a:spcPts val="480"/>
              </a:spcBef>
              <a:spcAft>
                <a:spcPts val="0"/>
              </a:spcAft>
              <a:buSzPts val="1200"/>
              <a:buChar char="🞸"/>
              <a:defRPr sz="2400"/>
            </a:lvl3pPr>
            <a:lvl4pPr marL="1828800" lvl="3" indent="-292100" algn="l">
              <a:spcBef>
                <a:spcPts val="400"/>
              </a:spcBef>
              <a:spcAft>
                <a:spcPts val="0"/>
              </a:spcAft>
              <a:buSzPts val="1000"/>
              <a:buChar char="🞷"/>
              <a:defRPr sz="2000"/>
            </a:lvl4pPr>
            <a:lvl5pPr marL="2286000" lvl="4" indent="-292100" algn="l">
              <a:spcBef>
                <a:spcPts val="400"/>
              </a:spcBef>
              <a:spcAft>
                <a:spcPts val="0"/>
              </a:spcAft>
              <a:buSzPts val="1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29" name="Google Shape;129;p24"/>
          <p:cNvSpPr txBox="1">
            <a:spLocks noGrp="1"/>
          </p:cNvSpPr>
          <p:nvPr>
            <p:ph type="body" idx="2"/>
          </p:nvPr>
        </p:nvSpPr>
        <p:spPr>
          <a:xfrm>
            <a:off x="457205" y="857238"/>
            <a:ext cx="2257408" cy="3857652"/>
          </a:xfrm>
          <a:prstGeom prst="rect">
            <a:avLst/>
          </a:prstGeom>
          <a:noFill/>
          <a:ln>
            <a:noFill/>
          </a:ln>
        </p:spPr>
        <p:txBody>
          <a:bodyPr spcFirstLastPara="1" wrap="square" lIns="91425" tIns="45700" rIns="91425" bIns="45700" anchor="ctr" anchorCtr="0">
            <a:normAutofit/>
          </a:bodyPr>
          <a:lstStyle>
            <a:lvl1pPr marL="457200" lvl="0" indent="-228600" algn="l">
              <a:spcBef>
                <a:spcPts val="280"/>
              </a:spcBef>
              <a:spcAft>
                <a:spcPts val="0"/>
              </a:spcAft>
              <a:buSzPts val="700"/>
              <a:buNone/>
              <a:defRPr sz="1400"/>
            </a:lvl1pPr>
            <a:lvl2pPr marL="914400" lvl="1" indent="-228600" algn="l">
              <a:spcBef>
                <a:spcPts val="240"/>
              </a:spcBef>
              <a:spcAft>
                <a:spcPts val="0"/>
              </a:spcAft>
              <a:buSzPts val="600"/>
              <a:buNone/>
              <a:defRPr sz="1200"/>
            </a:lvl2pPr>
            <a:lvl3pPr marL="1371600" lvl="2" indent="-228600" algn="l">
              <a:spcBef>
                <a:spcPts val="200"/>
              </a:spcBef>
              <a:spcAft>
                <a:spcPts val="0"/>
              </a:spcAft>
              <a:buSzPts val="500"/>
              <a:buNone/>
              <a:defRPr sz="1000"/>
            </a:lvl3pPr>
            <a:lvl4pPr marL="1828800" lvl="3" indent="-228600" algn="l">
              <a:spcBef>
                <a:spcPts val="180"/>
              </a:spcBef>
              <a:spcAft>
                <a:spcPts val="0"/>
              </a:spcAft>
              <a:buSzPts val="450"/>
              <a:buNone/>
              <a:defRPr sz="900"/>
            </a:lvl4pPr>
            <a:lvl5pPr marL="2286000" lvl="4" indent="-228600" algn="l">
              <a:spcBef>
                <a:spcPts val="180"/>
              </a:spcBef>
              <a:spcAft>
                <a:spcPts val="0"/>
              </a:spcAft>
              <a:buSzPts val="45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30" name="Google Shape;130;p24"/>
          <p:cNvSpPr txBox="1">
            <a:spLocks noGrp="1"/>
          </p:cNvSpPr>
          <p:nvPr>
            <p:ph type="dt" idx="10"/>
          </p:nvPr>
        </p:nvSpPr>
        <p:spPr>
          <a:xfrm>
            <a:off x="76200" y="4800600"/>
            <a:ext cx="3200400" cy="2128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4"/>
          <p:cNvSpPr txBox="1">
            <a:spLocks noGrp="1"/>
          </p:cNvSpPr>
          <p:nvPr>
            <p:ph type="ftr" idx="11"/>
          </p:nvPr>
        </p:nvSpPr>
        <p:spPr>
          <a:xfrm>
            <a:off x="5334000" y="4800600"/>
            <a:ext cx="3733800" cy="2128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4"/>
          <p:cNvSpPr txBox="1">
            <a:spLocks noGrp="1"/>
          </p:cNvSpPr>
          <p:nvPr>
            <p:ph type="sldNum" idx="12"/>
          </p:nvPr>
        </p:nvSpPr>
        <p:spPr>
          <a:xfrm>
            <a:off x="4114800" y="4800600"/>
            <a:ext cx="914400" cy="212598"/>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bg>
      <p:bgPr>
        <a:gradFill>
          <a:gsLst>
            <a:gs pos="0">
              <a:srgbClr val="FFFFA6"/>
            </a:gs>
            <a:gs pos="31000">
              <a:srgbClr val="FDFDD0"/>
            </a:gs>
            <a:gs pos="100000">
              <a:srgbClr val="FFFFEF"/>
            </a:gs>
          </a:gsLst>
          <a:path path="circle">
            <a:fillToRect l="50000" t="50000" r="50000" b="50000"/>
          </a:path>
          <a:tileRect/>
        </a:gradFill>
        <a:effectLst/>
      </p:bgPr>
    </p:bg>
    <p:spTree>
      <p:nvGrpSpPr>
        <p:cNvPr id="1" name="Shape 133"/>
        <p:cNvGrpSpPr/>
        <p:nvPr/>
      </p:nvGrpSpPr>
      <p:grpSpPr>
        <a:xfrm>
          <a:off x="0" y="0"/>
          <a:ext cx="0" cy="0"/>
          <a:chOff x="0" y="0"/>
          <a:chExt cx="0" cy="0"/>
        </a:xfrm>
      </p:grpSpPr>
      <p:sp>
        <p:nvSpPr>
          <p:cNvPr id="134" name="Google Shape;134;p25"/>
          <p:cNvSpPr txBox="1">
            <a:spLocks noGrp="1"/>
          </p:cNvSpPr>
          <p:nvPr>
            <p:ph type="title"/>
          </p:nvPr>
        </p:nvSpPr>
        <p:spPr>
          <a:xfrm>
            <a:off x="533400" y="228600"/>
            <a:ext cx="6400800" cy="5143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2400"/>
              <a:buFont typeface="Libre Franklin Medium"/>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25"/>
          <p:cNvSpPr>
            <a:spLocks noGrp="1"/>
          </p:cNvSpPr>
          <p:nvPr>
            <p:ph type="pic" idx="2"/>
          </p:nvPr>
        </p:nvSpPr>
        <p:spPr>
          <a:xfrm>
            <a:off x="701552" y="857250"/>
            <a:ext cx="7223248" cy="2985129"/>
          </a:xfrm>
          <a:prstGeom prst="roundRect">
            <a:avLst>
              <a:gd name="adj" fmla="val 18278"/>
            </a:avLst>
          </a:prstGeom>
          <a:solidFill>
            <a:srgbClr val="DBD8CA"/>
          </a:solidFill>
          <a:ln w="50800" cap="rnd" cmpd="sng">
            <a:solidFill>
              <a:srgbClr val="69600F"/>
            </a:solidFill>
            <a:prstDash val="solid"/>
            <a:round/>
            <a:headEnd type="none" w="sm" len="sm"/>
            <a:tailEnd type="none" w="sm" len="sm"/>
          </a:ln>
          <a:effectLst>
            <a:outerShdw blurRad="50800" dist="38100" dir="5400000" algn="tl" rotWithShape="0">
              <a:srgbClr val="000000">
                <a:alpha val="50196"/>
              </a:srgbClr>
            </a:outerShdw>
          </a:effectLst>
        </p:spPr>
      </p:sp>
      <p:sp>
        <p:nvSpPr>
          <p:cNvPr id="136" name="Google Shape;136;p25"/>
          <p:cNvSpPr txBox="1">
            <a:spLocks noGrp="1"/>
          </p:cNvSpPr>
          <p:nvPr>
            <p:ph type="body" idx="1"/>
          </p:nvPr>
        </p:nvSpPr>
        <p:spPr>
          <a:xfrm>
            <a:off x="2362200" y="4057650"/>
            <a:ext cx="5657888" cy="603646"/>
          </a:xfrm>
          <a:prstGeom prst="rect">
            <a:avLst/>
          </a:prstGeom>
          <a:noFill/>
          <a:ln>
            <a:noFill/>
          </a:ln>
        </p:spPr>
        <p:txBody>
          <a:bodyPr spcFirstLastPara="1" wrap="square" lIns="91425" tIns="45700" rIns="91425" bIns="45700" anchor="ctr" anchorCtr="0">
            <a:normAutofit/>
          </a:bodyPr>
          <a:lstStyle>
            <a:lvl1pPr marL="457200" lvl="0" indent="-228600" algn="r">
              <a:spcBef>
                <a:spcPts val="240"/>
              </a:spcBef>
              <a:spcAft>
                <a:spcPts val="0"/>
              </a:spcAft>
              <a:buSzPts val="600"/>
              <a:buNone/>
              <a:defRPr sz="1200" b="0"/>
            </a:lvl1pPr>
            <a:lvl2pPr marL="914400" lvl="1" indent="-228600" algn="r">
              <a:spcBef>
                <a:spcPts val="240"/>
              </a:spcBef>
              <a:spcAft>
                <a:spcPts val="0"/>
              </a:spcAft>
              <a:buSzPts val="600"/>
              <a:buNone/>
              <a:defRPr sz="1200" b="0"/>
            </a:lvl2pPr>
            <a:lvl3pPr marL="1371600" lvl="2" indent="-228600" algn="r">
              <a:spcBef>
                <a:spcPts val="240"/>
              </a:spcBef>
              <a:spcAft>
                <a:spcPts val="0"/>
              </a:spcAft>
              <a:buSzPts val="600"/>
              <a:buNone/>
              <a:defRPr sz="1200" b="0"/>
            </a:lvl3pPr>
            <a:lvl4pPr marL="1828800" lvl="3" indent="-228600" algn="r">
              <a:spcBef>
                <a:spcPts val="240"/>
              </a:spcBef>
              <a:spcAft>
                <a:spcPts val="0"/>
              </a:spcAft>
              <a:buSzPts val="600"/>
              <a:buNone/>
              <a:defRPr sz="1200" b="0"/>
            </a:lvl4pPr>
            <a:lvl5pPr marL="2286000" lvl="4" indent="-228600" algn="r">
              <a:spcBef>
                <a:spcPts val="240"/>
              </a:spcBef>
              <a:spcAft>
                <a:spcPts val="0"/>
              </a:spcAft>
              <a:buSzPts val="600"/>
              <a:buNone/>
              <a:defRPr sz="1200" b="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37" name="Google Shape;137;p25"/>
          <p:cNvSpPr txBox="1">
            <a:spLocks noGrp="1"/>
          </p:cNvSpPr>
          <p:nvPr>
            <p:ph type="dt" idx="10"/>
          </p:nvPr>
        </p:nvSpPr>
        <p:spPr>
          <a:xfrm>
            <a:off x="76200" y="4800600"/>
            <a:ext cx="3200400" cy="2128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5"/>
          <p:cNvSpPr txBox="1">
            <a:spLocks noGrp="1"/>
          </p:cNvSpPr>
          <p:nvPr>
            <p:ph type="ftr" idx="11"/>
          </p:nvPr>
        </p:nvSpPr>
        <p:spPr>
          <a:xfrm>
            <a:off x="5334000" y="4800600"/>
            <a:ext cx="3733800" cy="2128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5"/>
          <p:cNvSpPr txBox="1">
            <a:spLocks noGrp="1"/>
          </p:cNvSpPr>
          <p:nvPr>
            <p:ph type="sldNum" idx="12"/>
          </p:nvPr>
        </p:nvSpPr>
        <p:spPr>
          <a:xfrm>
            <a:off x="4114800" y="4800600"/>
            <a:ext cx="914400" cy="212598"/>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140"/>
        <p:cNvGrpSpPr/>
        <p:nvPr/>
      </p:nvGrpSpPr>
      <p:grpSpPr>
        <a:xfrm>
          <a:off x="0" y="0"/>
          <a:ext cx="0" cy="0"/>
          <a:chOff x="0" y="0"/>
          <a:chExt cx="0" cy="0"/>
        </a:xfrm>
      </p:grpSpPr>
      <p:sp>
        <p:nvSpPr>
          <p:cNvPr id="141" name="Google Shape;141;p26"/>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26"/>
          <p:cNvSpPr txBox="1">
            <a:spLocks noGrp="1"/>
          </p:cNvSpPr>
          <p:nvPr>
            <p:ph type="body" idx="1"/>
          </p:nvPr>
        </p:nvSpPr>
        <p:spPr>
          <a:xfrm rot="5400000">
            <a:off x="2814630" y="-1157280"/>
            <a:ext cx="3514740" cy="8229600"/>
          </a:xfrm>
          <a:prstGeom prst="rect">
            <a:avLst/>
          </a:prstGeom>
          <a:noFill/>
          <a:ln>
            <a:noFill/>
          </a:ln>
        </p:spPr>
        <p:txBody>
          <a:bodyPr spcFirstLastPara="1" wrap="square" lIns="91425" tIns="45700" rIns="91425" bIns="45700" anchor="t" anchorCtr="0">
            <a:normAutofit/>
          </a:bodyPr>
          <a:lstStyle>
            <a:lvl1pPr marL="457200" lvl="0" indent="-285750" algn="l">
              <a:spcBef>
                <a:spcPts val="360"/>
              </a:spcBef>
              <a:spcAft>
                <a:spcPts val="0"/>
              </a:spcAft>
              <a:buSzPts val="900"/>
              <a:buChar char="🞺"/>
              <a:defRPr/>
            </a:lvl1pPr>
            <a:lvl2pPr marL="914400" lvl="1" indent="-285750" algn="l">
              <a:spcBef>
                <a:spcPts val="360"/>
              </a:spcBef>
              <a:spcAft>
                <a:spcPts val="0"/>
              </a:spcAft>
              <a:buSzPts val="900"/>
              <a:buChar char="🞹"/>
              <a:defRPr/>
            </a:lvl2pPr>
            <a:lvl3pPr marL="1371600" lvl="2" indent="-285750" algn="l">
              <a:spcBef>
                <a:spcPts val="360"/>
              </a:spcBef>
              <a:spcAft>
                <a:spcPts val="0"/>
              </a:spcAft>
              <a:buSzPts val="900"/>
              <a:buChar char="🞸"/>
              <a:defRPr/>
            </a:lvl3pPr>
            <a:lvl4pPr marL="1828800" lvl="3" indent="-285750" algn="l">
              <a:spcBef>
                <a:spcPts val="360"/>
              </a:spcBef>
              <a:spcAft>
                <a:spcPts val="0"/>
              </a:spcAft>
              <a:buSzPts val="900"/>
              <a:buChar char="🞷"/>
              <a:defRPr/>
            </a:lvl4pPr>
            <a:lvl5pPr marL="2286000" lvl="4" indent="-285750" algn="l">
              <a:spcBef>
                <a:spcPts val="360"/>
              </a:spcBef>
              <a:spcAft>
                <a:spcPts val="0"/>
              </a:spcAft>
              <a:buSzPts val="9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43" name="Google Shape;143;p26"/>
          <p:cNvSpPr txBox="1">
            <a:spLocks noGrp="1"/>
          </p:cNvSpPr>
          <p:nvPr>
            <p:ph type="dt" idx="10"/>
          </p:nvPr>
        </p:nvSpPr>
        <p:spPr>
          <a:xfrm>
            <a:off x="76200" y="4800600"/>
            <a:ext cx="3200400" cy="2128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26"/>
          <p:cNvSpPr txBox="1">
            <a:spLocks noGrp="1"/>
          </p:cNvSpPr>
          <p:nvPr>
            <p:ph type="ftr" idx="11"/>
          </p:nvPr>
        </p:nvSpPr>
        <p:spPr>
          <a:xfrm>
            <a:off x="5334000" y="4800600"/>
            <a:ext cx="3733800" cy="2128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6"/>
          <p:cNvSpPr txBox="1">
            <a:spLocks noGrp="1"/>
          </p:cNvSpPr>
          <p:nvPr>
            <p:ph type="sldNum" idx="12"/>
          </p:nvPr>
        </p:nvSpPr>
        <p:spPr>
          <a:xfrm>
            <a:off x="4114800" y="4800600"/>
            <a:ext cx="914400" cy="212598"/>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
              <a:t>‹#›</a:t>
            </a:fld>
            <a:endParaRPr/>
          </a:p>
        </p:txBody>
      </p:sp>
      <p:sp>
        <p:nvSpPr>
          <p:cNvPr id="146" name="Google Shape;146;p26"/>
          <p:cNvSpPr/>
          <p:nvPr/>
        </p:nvSpPr>
        <p:spPr>
          <a:xfrm>
            <a:off x="457200" y="1058052"/>
            <a:ext cx="8229600" cy="13500"/>
          </a:xfrm>
          <a:prstGeom prst="rect">
            <a:avLst/>
          </a:prstGeom>
          <a:gradFill>
            <a:gsLst>
              <a:gs pos="0">
                <a:srgbClr val="DBD8CA">
                  <a:alpha val="20000"/>
                </a:srgbClr>
              </a:gs>
              <a:gs pos="50000">
                <a:srgbClr val="918415">
                  <a:alpha val="40000"/>
                </a:srgbClr>
              </a:gs>
              <a:gs pos="100000">
                <a:srgbClr val="DBD8CA">
                  <a:alpha val="50196"/>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Franklin"/>
              <a:ea typeface="Libre Franklin"/>
              <a:cs typeface="Libre Franklin"/>
              <a:sym typeface="Libre Franklin"/>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垂直排列标题与文本" type="vertTitleAndTx">
  <p:cSld name="VERTICAL_TITLE_AND_VERTICAL_TEXT">
    <p:spTree>
      <p:nvGrpSpPr>
        <p:cNvPr id="1" name="Shape 147"/>
        <p:cNvGrpSpPr/>
        <p:nvPr/>
      </p:nvGrpSpPr>
      <p:grpSpPr>
        <a:xfrm>
          <a:off x="0" y="0"/>
          <a:ext cx="0" cy="0"/>
          <a:chOff x="0" y="0"/>
          <a:chExt cx="0" cy="0"/>
        </a:xfrm>
      </p:grpSpPr>
      <p:sp>
        <p:nvSpPr>
          <p:cNvPr id="148" name="Google Shape;148;p27"/>
          <p:cNvSpPr txBox="1">
            <a:spLocks noGrp="1"/>
          </p:cNvSpPr>
          <p:nvPr>
            <p:ph type="title"/>
          </p:nvPr>
        </p:nvSpPr>
        <p:spPr>
          <a:xfrm rot="5400000">
            <a:off x="5696547" y="1724637"/>
            <a:ext cx="4508911" cy="147159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27"/>
          <p:cNvSpPr txBox="1">
            <a:spLocks noGrp="1"/>
          </p:cNvSpPr>
          <p:nvPr>
            <p:ph type="body" idx="1"/>
          </p:nvPr>
        </p:nvSpPr>
        <p:spPr>
          <a:xfrm rot="5400000">
            <a:off x="1546028" y="-882850"/>
            <a:ext cx="4508911" cy="6686568"/>
          </a:xfrm>
          <a:prstGeom prst="rect">
            <a:avLst/>
          </a:prstGeom>
          <a:noFill/>
          <a:ln>
            <a:noFill/>
          </a:ln>
        </p:spPr>
        <p:txBody>
          <a:bodyPr spcFirstLastPara="1" wrap="square" lIns="91425" tIns="45700" rIns="91425" bIns="45700" anchor="t" anchorCtr="0">
            <a:normAutofit/>
          </a:bodyPr>
          <a:lstStyle>
            <a:lvl1pPr marL="457200" lvl="0" indent="-285750" algn="l">
              <a:spcBef>
                <a:spcPts val="360"/>
              </a:spcBef>
              <a:spcAft>
                <a:spcPts val="0"/>
              </a:spcAft>
              <a:buSzPts val="900"/>
              <a:buChar char="🞺"/>
              <a:defRPr/>
            </a:lvl1pPr>
            <a:lvl2pPr marL="914400" lvl="1" indent="-285750" algn="l">
              <a:spcBef>
                <a:spcPts val="360"/>
              </a:spcBef>
              <a:spcAft>
                <a:spcPts val="0"/>
              </a:spcAft>
              <a:buSzPts val="900"/>
              <a:buChar char="🞹"/>
              <a:defRPr/>
            </a:lvl2pPr>
            <a:lvl3pPr marL="1371600" lvl="2" indent="-285750" algn="l">
              <a:spcBef>
                <a:spcPts val="360"/>
              </a:spcBef>
              <a:spcAft>
                <a:spcPts val="0"/>
              </a:spcAft>
              <a:buSzPts val="900"/>
              <a:buChar char="🞸"/>
              <a:defRPr/>
            </a:lvl3pPr>
            <a:lvl4pPr marL="1828800" lvl="3" indent="-285750" algn="l">
              <a:spcBef>
                <a:spcPts val="360"/>
              </a:spcBef>
              <a:spcAft>
                <a:spcPts val="0"/>
              </a:spcAft>
              <a:buSzPts val="900"/>
              <a:buChar char="🞷"/>
              <a:defRPr/>
            </a:lvl4pPr>
            <a:lvl5pPr marL="2286000" lvl="4" indent="-285750" algn="l">
              <a:spcBef>
                <a:spcPts val="360"/>
              </a:spcBef>
              <a:spcAft>
                <a:spcPts val="0"/>
              </a:spcAft>
              <a:buSzPts val="9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0" name="Google Shape;150;p27"/>
          <p:cNvSpPr txBox="1">
            <a:spLocks noGrp="1"/>
          </p:cNvSpPr>
          <p:nvPr>
            <p:ph type="dt" idx="10"/>
          </p:nvPr>
        </p:nvSpPr>
        <p:spPr>
          <a:xfrm>
            <a:off x="76200" y="4800600"/>
            <a:ext cx="3200400" cy="2128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7"/>
          <p:cNvSpPr txBox="1">
            <a:spLocks noGrp="1"/>
          </p:cNvSpPr>
          <p:nvPr>
            <p:ph type="ftr" idx="11"/>
          </p:nvPr>
        </p:nvSpPr>
        <p:spPr>
          <a:xfrm>
            <a:off x="5334000" y="4800600"/>
            <a:ext cx="3733800" cy="2128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7"/>
          <p:cNvSpPr txBox="1">
            <a:spLocks noGrp="1"/>
          </p:cNvSpPr>
          <p:nvPr>
            <p:ph type="sldNum" idx="12"/>
          </p:nvPr>
        </p:nvSpPr>
        <p:spPr>
          <a:xfrm>
            <a:off x="4114800" y="4800600"/>
            <a:ext cx="914400" cy="212598"/>
          </a:xfrm>
          <a:prstGeom prst="rect">
            <a:avLst/>
          </a:prstGeom>
          <a:noFill/>
          <a:ln>
            <a:noFill/>
          </a:ln>
        </p:spPr>
        <p:txBody>
          <a:bodyPr spcFirstLastPara="1" wrap="square" lIns="45700" tIns="45700" rIns="45700"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mc:AlternateContent xmlns:mc="http://schemas.openxmlformats.org/markup-compatibility/2006" xmlns:p14="http://schemas.microsoft.com/office/powerpoint/2010/main">
    <mc:Choice Requires="p14">
      <p:transition p14:dur="1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68"/>
        <p:cNvGrpSpPr/>
        <p:nvPr/>
      </p:nvGrpSpPr>
      <p:grpSpPr>
        <a:xfrm>
          <a:off x="0" y="0"/>
          <a:ext cx="0" cy="0"/>
          <a:chOff x="0" y="0"/>
          <a:chExt cx="0" cy="0"/>
        </a:xfrm>
      </p:grpSpPr>
      <p:sp>
        <p:nvSpPr>
          <p:cNvPr id="69" name="Google Shape;69;p16"/>
          <p:cNvSpPr/>
          <p:nvPr/>
        </p:nvSpPr>
        <p:spPr>
          <a:xfrm>
            <a:off x="0" y="5008500"/>
            <a:ext cx="9144000" cy="135000"/>
          </a:xfrm>
          <a:prstGeom prst="rect">
            <a:avLst/>
          </a:prstGeom>
          <a:gradFill>
            <a:gsLst>
              <a:gs pos="0">
                <a:srgbClr val="918415">
                  <a:alpha val="50196"/>
                </a:srgbClr>
              </a:gs>
              <a:gs pos="50000">
                <a:srgbClr val="EEECE7"/>
              </a:gs>
              <a:gs pos="100000">
                <a:srgbClr val="918415">
                  <a:alpha val="4000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Franklin"/>
              <a:ea typeface="Libre Franklin"/>
              <a:cs typeface="Libre Franklin"/>
              <a:sym typeface="Libre Franklin"/>
            </a:endParaRPr>
          </a:p>
        </p:txBody>
      </p:sp>
      <p:sp>
        <p:nvSpPr>
          <p:cNvPr id="70" name="Google Shape;70;p16"/>
          <p:cNvSpPr txBox="1">
            <a:spLocks noGrp="1"/>
          </p:cNvSpPr>
          <p:nvPr>
            <p:ph type="title"/>
          </p:nvPr>
        </p:nvSpPr>
        <p:spPr>
          <a:xfrm>
            <a:off x="457200" y="205978"/>
            <a:ext cx="8229600" cy="85725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2"/>
              </a:buClr>
              <a:buSzPts val="4400"/>
              <a:buFont typeface="Libre Franklin Medium"/>
              <a:buNone/>
              <a:defRPr sz="4400" b="0" i="0" u="none" strike="noStrike" cap="none">
                <a:solidFill>
                  <a:schemeClr val="dk2"/>
                </a:solidFill>
                <a:latin typeface="Libre Franklin Medium"/>
                <a:ea typeface="Libre Franklin Medium"/>
                <a:cs typeface="Libre Franklin Medium"/>
                <a:sym typeface="Libre Franklin Medium"/>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71" name="Google Shape;71;p16"/>
          <p:cNvSpPr txBox="1">
            <a:spLocks noGrp="1"/>
          </p:cNvSpPr>
          <p:nvPr>
            <p:ph type="body" idx="1"/>
          </p:nvPr>
        </p:nvSpPr>
        <p:spPr>
          <a:xfrm>
            <a:off x="457200" y="1200150"/>
            <a:ext cx="8229600" cy="3514740"/>
          </a:xfrm>
          <a:prstGeom prst="rect">
            <a:avLst/>
          </a:prstGeom>
          <a:noFill/>
          <a:ln>
            <a:noFill/>
          </a:ln>
        </p:spPr>
        <p:txBody>
          <a:bodyPr spcFirstLastPara="1" wrap="square" lIns="91425" tIns="45700" rIns="91425" bIns="45700" anchor="t" anchorCtr="0">
            <a:normAutofit/>
          </a:bodyPr>
          <a:lstStyle>
            <a:lvl1pPr marL="457200" marR="0" lvl="0" indent="-330200" algn="l" rtl="0">
              <a:spcBef>
                <a:spcPts val="640"/>
              </a:spcBef>
              <a:spcAft>
                <a:spcPts val="0"/>
              </a:spcAft>
              <a:buClr>
                <a:schemeClr val="dk2"/>
              </a:buClr>
              <a:buSzPts val="1600"/>
              <a:buFont typeface="Noto Sans Symbols"/>
              <a:buChar char="🞺"/>
              <a:defRPr sz="3200" b="0" i="0" u="none" strike="noStrike" cap="none">
                <a:solidFill>
                  <a:schemeClr val="dk1"/>
                </a:solidFill>
                <a:latin typeface="Libre Franklin"/>
                <a:ea typeface="Libre Franklin"/>
                <a:cs typeface="Libre Franklin"/>
                <a:sym typeface="Libre Franklin"/>
              </a:defRPr>
            </a:lvl1pPr>
            <a:lvl2pPr marL="914400" marR="0" lvl="1" indent="-317500" algn="l" rtl="0">
              <a:spcBef>
                <a:spcPts val="560"/>
              </a:spcBef>
              <a:spcAft>
                <a:spcPts val="0"/>
              </a:spcAft>
              <a:buClr>
                <a:schemeClr val="dk2"/>
              </a:buClr>
              <a:buSzPts val="1400"/>
              <a:buFont typeface="Noto Sans Symbols"/>
              <a:buChar char="🞹"/>
              <a:defRPr sz="2800" b="0" i="0" u="none" strike="noStrike" cap="none">
                <a:solidFill>
                  <a:schemeClr val="dk1"/>
                </a:solidFill>
                <a:latin typeface="Libre Franklin"/>
                <a:ea typeface="Libre Franklin"/>
                <a:cs typeface="Libre Franklin"/>
                <a:sym typeface="Libre Franklin"/>
              </a:defRPr>
            </a:lvl2pPr>
            <a:lvl3pPr marL="1371600" marR="0" lvl="2" indent="-304800" algn="l" rtl="0">
              <a:spcBef>
                <a:spcPts val="480"/>
              </a:spcBef>
              <a:spcAft>
                <a:spcPts val="0"/>
              </a:spcAft>
              <a:buClr>
                <a:schemeClr val="dk2"/>
              </a:buClr>
              <a:buSzPts val="1200"/>
              <a:buFont typeface="Noto Sans Symbols"/>
              <a:buChar char="🞸"/>
              <a:defRPr sz="2400" b="0" i="0" u="none" strike="noStrike" cap="none">
                <a:solidFill>
                  <a:schemeClr val="dk1"/>
                </a:solidFill>
                <a:latin typeface="Libre Franklin"/>
                <a:ea typeface="Libre Franklin"/>
                <a:cs typeface="Libre Franklin"/>
                <a:sym typeface="Libre Franklin"/>
              </a:defRPr>
            </a:lvl3pPr>
            <a:lvl4pPr marL="1828800" marR="0" lvl="3" indent="-292100" algn="l" rtl="0">
              <a:spcBef>
                <a:spcPts val="400"/>
              </a:spcBef>
              <a:spcAft>
                <a:spcPts val="0"/>
              </a:spcAft>
              <a:buClr>
                <a:schemeClr val="dk2"/>
              </a:buClr>
              <a:buSzPts val="1000"/>
              <a:buFont typeface="Noto Sans Symbols"/>
              <a:buChar char="🞷"/>
              <a:defRPr sz="2000" b="0" i="0" u="none" strike="noStrike" cap="none">
                <a:solidFill>
                  <a:schemeClr val="dk1"/>
                </a:solidFill>
                <a:latin typeface="Libre Franklin"/>
                <a:ea typeface="Libre Franklin"/>
                <a:cs typeface="Libre Franklin"/>
                <a:sym typeface="Libre Franklin"/>
              </a:defRPr>
            </a:lvl4pPr>
            <a:lvl5pPr marL="2286000" marR="0" lvl="4" indent="-292100" algn="l" rtl="0">
              <a:spcBef>
                <a:spcPts val="400"/>
              </a:spcBef>
              <a:spcAft>
                <a:spcPts val="0"/>
              </a:spcAft>
              <a:buClr>
                <a:schemeClr val="dk2"/>
              </a:buClr>
              <a:buSzPts val="1000"/>
              <a:buFont typeface="Noto Sans Symbols"/>
              <a:buChar char="🞶"/>
              <a:defRPr sz="2000" b="0" i="0" u="none" strike="noStrike" cap="none">
                <a:solidFill>
                  <a:schemeClr val="dk1"/>
                </a:solidFill>
                <a:latin typeface="Libre Franklin"/>
                <a:ea typeface="Libre Franklin"/>
                <a:cs typeface="Libre Franklin"/>
                <a:sym typeface="Libre Frankl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Libre Franklin"/>
                <a:ea typeface="Libre Franklin"/>
                <a:cs typeface="Libre Franklin"/>
                <a:sym typeface="Libre Frankl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Libre Franklin"/>
                <a:ea typeface="Libre Franklin"/>
                <a:cs typeface="Libre Franklin"/>
                <a:sym typeface="Libre Frankl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Libre Franklin"/>
                <a:ea typeface="Libre Franklin"/>
                <a:cs typeface="Libre Franklin"/>
                <a:sym typeface="Libre Frankl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Libre Franklin"/>
                <a:ea typeface="Libre Franklin"/>
                <a:cs typeface="Libre Franklin"/>
                <a:sym typeface="Libre Franklin"/>
              </a:defRPr>
            </a:lvl9pPr>
          </a:lstStyle>
          <a:p>
            <a:endParaRPr/>
          </a:p>
        </p:txBody>
      </p:sp>
      <p:sp>
        <p:nvSpPr>
          <p:cNvPr id="72" name="Google Shape;72;p16"/>
          <p:cNvSpPr txBox="1">
            <a:spLocks noGrp="1"/>
          </p:cNvSpPr>
          <p:nvPr>
            <p:ph type="dt" idx="10"/>
          </p:nvPr>
        </p:nvSpPr>
        <p:spPr>
          <a:xfrm>
            <a:off x="76200" y="4800600"/>
            <a:ext cx="3200400" cy="21285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100" b="0" i="0" u="none" strike="noStrike" cap="none">
                <a:solidFill>
                  <a:srgbClr val="626262"/>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73" name="Google Shape;73;p16"/>
          <p:cNvSpPr txBox="1">
            <a:spLocks noGrp="1"/>
          </p:cNvSpPr>
          <p:nvPr>
            <p:ph type="ftr" idx="11"/>
          </p:nvPr>
        </p:nvSpPr>
        <p:spPr>
          <a:xfrm>
            <a:off x="5334000" y="4800600"/>
            <a:ext cx="3733800" cy="2128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100" b="0" i="0" u="none" strike="noStrike" cap="none">
                <a:solidFill>
                  <a:srgbClr val="626262"/>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74" name="Google Shape;74;p16"/>
          <p:cNvSpPr txBox="1">
            <a:spLocks noGrp="1"/>
          </p:cNvSpPr>
          <p:nvPr>
            <p:ph type="sldNum" idx="12"/>
          </p:nvPr>
        </p:nvSpPr>
        <p:spPr>
          <a:xfrm>
            <a:off x="4114800" y="4800600"/>
            <a:ext cx="914400" cy="212598"/>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100" b="0" i="0" u="none" strike="noStrike" cap="none">
                <a:solidFill>
                  <a:srgbClr val="626262"/>
                </a:solidFill>
                <a:latin typeface="Libre Franklin"/>
                <a:ea typeface="Libre Franklin"/>
                <a:cs typeface="Libre Franklin"/>
                <a:sym typeface="Libre Franklin"/>
              </a:defRPr>
            </a:lvl1pPr>
            <a:lvl2pPr marL="0" marR="0" lvl="1" indent="0" algn="ctr" rtl="0">
              <a:spcBef>
                <a:spcPts val="0"/>
              </a:spcBef>
              <a:buNone/>
              <a:defRPr sz="1100" b="0" i="0" u="none" strike="noStrike" cap="none">
                <a:solidFill>
                  <a:srgbClr val="626262"/>
                </a:solidFill>
                <a:latin typeface="Libre Franklin"/>
                <a:ea typeface="Libre Franklin"/>
                <a:cs typeface="Libre Franklin"/>
                <a:sym typeface="Libre Franklin"/>
              </a:defRPr>
            </a:lvl2pPr>
            <a:lvl3pPr marL="0" marR="0" lvl="2" indent="0" algn="ctr" rtl="0">
              <a:spcBef>
                <a:spcPts val="0"/>
              </a:spcBef>
              <a:buNone/>
              <a:defRPr sz="1100" b="0" i="0" u="none" strike="noStrike" cap="none">
                <a:solidFill>
                  <a:srgbClr val="626262"/>
                </a:solidFill>
                <a:latin typeface="Libre Franklin"/>
                <a:ea typeface="Libre Franklin"/>
                <a:cs typeface="Libre Franklin"/>
                <a:sym typeface="Libre Franklin"/>
              </a:defRPr>
            </a:lvl3pPr>
            <a:lvl4pPr marL="0" marR="0" lvl="3" indent="0" algn="ctr" rtl="0">
              <a:spcBef>
                <a:spcPts val="0"/>
              </a:spcBef>
              <a:buNone/>
              <a:defRPr sz="1100" b="0" i="0" u="none" strike="noStrike" cap="none">
                <a:solidFill>
                  <a:srgbClr val="626262"/>
                </a:solidFill>
                <a:latin typeface="Libre Franklin"/>
                <a:ea typeface="Libre Franklin"/>
                <a:cs typeface="Libre Franklin"/>
                <a:sym typeface="Libre Franklin"/>
              </a:defRPr>
            </a:lvl4pPr>
            <a:lvl5pPr marL="0" marR="0" lvl="4" indent="0" algn="ctr" rtl="0">
              <a:spcBef>
                <a:spcPts val="0"/>
              </a:spcBef>
              <a:buNone/>
              <a:defRPr sz="1100" b="0" i="0" u="none" strike="noStrike" cap="none">
                <a:solidFill>
                  <a:srgbClr val="626262"/>
                </a:solidFill>
                <a:latin typeface="Libre Franklin"/>
                <a:ea typeface="Libre Franklin"/>
                <a:cs typeface="Libre Franklin"/>
                <a:sym typeface="Libre Franklin"/>
              </a:defRPr>
            </a:lvl5pPr>
            <a:lvl6pPr marL="0" marR="0" lvl="5" indent="0" algn="ctr" rtl="0">
              <a:spcBef>
                <a:spcPts val="0"/>
              </a:spcBef>
              <a:buNone/>
              <a:defRPr sz="1100" b="0" i="0" u="none" strike="noStrike" cap="none">
                <a:solidFill>
                  <a:srgbClr val="626262"/>
                </a:solidFill>
                <a:latin typeface="Libre Franklin"/>
                <a:ea typeface="Libre Franklin"/>
                <a:cs typeface="Libre Franklin"/>
                <a:sym typeface="Libre Franklin"/>
              </a:defRPr>
            </a:lvl6pPr>
            <a:lvl7pPr marL="0" marR="0" lvl="6" indent="0" algn="ctr" rtl="0">
              <a:spcBef>
                <a:spcPts val="0"/>
              </a:spcBef>
              <a:buNone/>
              <a:defRPr sz="1100" b="0" i="0" u="none" strike="noStrike" cap="none">
                <a:solidFill>
                  <a:srgbClr val="626262"/>
                </a:solidFill>
                <a:latin typeface="Libre Franklin"/>
                <a:ea typeface="Libre Franklin"/>
                <a:cs typeface="Libre Franklin"/>
                <a:sym typeface="Libre Franklin"/>
              </a:defRPr>
            </a:lvl7pPr>
            <a:lvl8pPr marL="0" marR="0" lvl="7" indent="0" algn="ctr" rtl="0">
              <a:spcBef>
                <a:spcPts val="0"/>
              </a:spcBef>
              <a:buNone/>
              <a:defRPr sz="1100" b="0" i="0" u="none" strike="noStrike" cap="none">
                <a:solidFill>
                  <a:srgbClr val="626262"/>
                </a:solidFill>
                <a:latin typeface="Libre Franklin"/>
                <a:ea typeface="Libre Franklin"/>
                <a:cs typeface="Libre Franklin"/>
                <a:sym typeface="Libre Franklin"/>
              </a:defRPr>
            </a:lvl8pPr>
            <a:lvl9pPr marL="0" marR="0" lvl="8" indent="0" algn="ctr" rtl="0">
              <a:spcBef>
                <a:spcPts val="0"/>
              </a:spcBef>
              <a:buNone/>
              <a:defRPr sz="1100" b="0" i="0" u="none" strike="noStrike" cap="none">
                <a:solidFill>
                  <a:srgbClr val="626262"/>
                </a:solidFill>
                <a:latin typeface="Libre Franklin"/>
                <a:ea typeface="Libre Franklin"/>
                <a:cs typeface="Libre Franklin"/>
                <a:sym typeface="Libre Franklin"/>
              </a:defRPr>
            </a:lvl9pPr>
          </a:lstStyle>
          <a:p>
            <a:pPr marL="0" lvl="0" indent="0" algn="ctr" rtl="0">
              <a:spcBef>
                <a:spcPts val="0"/>
              </a:spcBef>
              <a:spcAft>
                <a:spcPts val="0"/>
              </a:spcAft>
              <a:buNone/>
            </a:pPr>
            <a:fld id="{00000000-1234-1234-1234-123412341234}" type="slidenum">
              <a:rPr lang="en"/>
              <a:t>‹#›</a:t>
            </a:fld>
            <a:endParaRPr/>
          </a:p>
        </p:txBody>
      </p:sp>
      <p:sp>
        <p:nvSpPr>
          <p:cNvPr id="75" name="Google Shape;75;p16"/>
          <p:cNvSpPr/>
          <p:nvPr/>
        </p:nvSpPr>
        <p:spPr>
          <a:xfrm>
            <a:off x="0" y="0"/>
            <a:ext cx="9144000" cy="81000"/>
          </a:xfrm>
          <a:prstGeom prst="rect">
            <a:avLst/>
          </a:prstGeom>
          <a:gradFill>
            <a:gsLst>
              <a:gs pos="0">
                <a:srgbClr val="918415">
                  <a:alpha val="50196"/>
                </a:srgbClr>
              </a:gs>
              <a:gs pos="50000">
                <a:srgbClr val="EEECE7"/>
              </a:gs>
              <a:gs pos="100000">
                <a:srgbClr val="918415">
                  <a:alpha val="4000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Franklin"/>
              <a:ea typeface="Libre Franklin"/>
              <a:cs typeface="Libre Franklin"/>
              <a:sym typeface="Libre Franklin"/>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8"/>
          <p:cNvSpPr/>
          <p:nvPr/>
        </p:nvSpPr>
        <p:spPr>
          <a:xfrm>
            <a:off x="2" y="-4300"/>
            <a:ext cx="9144000" cy="706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8" name="Google Shape;158;p28"/>
          <p:cNvPicPr preferRelativeResize="0"/>
          <p:nvPr/>
        </p:nvPicPr>
        <p:blipFill>
          <a:blip r:embed="rId3">
            <a:alphaModFix/>
          </a:blip>
          <a:stretch>
            <a:fillRect/>
          </a:stretch>
        </p:blipFill>
        <p:spPr>
          <a:xfrm>
            <a:off x="381000" y="0"/>
            <a:ext cx="646875" cy="629050"/>
          </a:xfrm>
          <a:prstGeom prst="rect">
            <a:avLst/>
          </a:prstGeom>
          <a:noFill/>
          <a:ln>
            <a:noFill/>
          </a:ln>
        </p:spPr>
      </p:pic>
      <p:sp>
        <p:nvSpPr>
          <p:cNvPr id="159" name="Google Shape;159;p28"/>
          <p:cNvSpPr txBox="1"/>
          <p:nvPr/>
        </p:nvSpPr>
        <p:spPr>
          <a:xfrm>
            <a:off x="6833975" y="21475"/>
            <a:ext cx="2287800" cy="35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highlight>
                  <a:srgbClr val="FFFFFF"/>
                </a:highlight>
                <a:latin typeface="Roboto"/>
                <a:ea typeface="Roboto"/>
                <a:cs typeface="Roboto"/>
                <a:sym typeface="Roboto"/>
              </a:rPr>
              <a:t>倫 敦 國 語 宣 道 會   </a:t>
            </a:r>
            <a:endParaRPr sz="1800"/>
          </a:p>
        </p:txBody>
      </p:sp>
      <p:sp>
        <p:nvSpPr>
          <p:cNvPr id="160" name="Google Shape;160;p28"/>
          <p:cNvSpPr txBox="1"/>
          <p:nvPr/>
        </p:nvSpPr>
        <p:spPr>
          <a:xfrm>
            <a:off x="6735925" y="331425"/>
            <a:ext cx="2349300" cy="40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highlight>
                  <a:srgbClr val="FFFFFF"/>
                </a:highlight>
              </a:rPr>
              <a:t>London Mandarin Alliance Church</a:t>
            </a:r>
            <a:endParaRPr sz="1100"/>
          </a:p>
        </p:txBody>
      </p:sp>
      <p:sp>
        <p:nvSpPr>
          <p:cNvPr id="161" name="Google Shape;161;p28"/>
          <p:cNvSpPr/>
          <p:nvPr/>
        </p:nvSpPr>
        <p:spPr>
          <a:xfrm>
            <a:off x="225" y="702500"/>
            <a:ext cx="9144000" cy="159600"/>
          </a:xfrm>
          <a:prstGeom prst="rect">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162" name="Google Shape;162;p28"/>
          <p:cNvGraphicFramePr/>
          <p:nvPr/>
        </p:nvGraphicFramePr>
        <p:xfrm>
          <a:off x="1445475" y="102575"/>
          <a:ext cx="5564425" cy="602522"/>
        </p:xfrm>
        <a:graphic>
          <a:graphicData uri="http://schemas.openxmlformats.org/drawingml/2006/table">
            <a:tbl>
              <a:tblPr>
                <a:noFill/>
                <a:tableStyleId>{0A15539D-4925-46A2-BCB5-06A8CE76C40A}</a:tableStyleId>
              </a:tblPr>
              <a:tblGrid>
                <a:gridCol w="5040600">
                  <a:extLst>
                    <a:ext uri="{9D8B030D-6E8A-4147-A177-3AD203B41FA5}">
                      <a16:colId xmlns:a16="http://schemas.microsoft.com/office/drawing/2014/main" val="20000"/>
                    </a:ext>
                  </a:extLst>
                </a:gridCol>
                <a:gridCol w="523825">
                  <a:extLst>
                    <a:ext uri="{9D8B030D-6E8A-4147-A177-3AD203B41FA5}">
                      <a16:colId xmlns:a16="http://schemas.microsoft.com/office/drawing/2014/main" val="20001"/>
                    </a:ext>
                  </a:extLst>
                </a:gridCol>
              </a:tblGrid>
              <a:tr h="0">
                <a:tc>
                  <a:txBody>
                    <a:bodyPr/>
                    <a:lstStyle/>
                    <a:p>
                      <a:pPr marL="0" lvl="0" indent="0" algn="l" rtl="0">
                        <a:lnSpc>
                          <a:spcPct val="115000"/>
                        </a:lnSpc>
                        <a:spcBef>
                          <a:spcPts val="0"/>
                        </a:spcBef>
                        <a:spcAft>
                          <a:spcPts val="0"/>
                        </a:spcAft>
                        <a:buClr>
                          <a:schemeClr val="dk1"/>
                        </a:buClr>
                        <a:buSzPts val="1100"/>
                        <a:buFont typeface="Arial"/>
                        <a:buNone/>
                      </a:pPr>
                      <a:r>
                        <a:rPr lang="en" sz="2600">
                          <a:solidFill>
                            <a:schemeClr val="dk1"/>
                          </a:solidFill>
                        </a:rPr>
                        <a:t>金 句</a:t>
                      </a:r>
                      <a:endParaRPr sz="2600"/>
                    </a:p>
                  </a:txBody>
                  <a:tcPr marL="91425" marR="91425" marT="91425" marB="91425" anchor="b">
                    <a:lnL w="9525" cap="flat" cmpd="sng">
                      <a:solidFill>
                        <a:srgbClr val="CCCCCC">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2600"/>
                    </a:p>
                  </a:txBody>
                  <a:tcPr marL="91425" marR="91425" marT="91425" marB="91425"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63" name="Google Shape;163;p28"/>
          <p:cNvSpPr txBox="1"/>
          <p:nvPr/>
        </p:nvSpPr>
        <p:spPr>
          <a:xfrm>
            <a:off x="2111425" y="-287950"/>
            <a:ext cx="4063200" cy="34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50">
                <a:solidFill>
                  <a:srgbClr val="FF0000"/>
                </a:solidFill>
                <a:highlight>
                  <a:srgbClr val="FFFFFF"/>
                </a:highlight>
                <a:latin typeface="Roboto"/>
                <a:ea typeface="Roboto"/>
                <a:cs typeface="Roboto"/>
                <a:sym typeface="Roboto"/>
              </a:rPr>
              <a:t>请记得在週報.xlsx档案修改内容！而</a:t>
            </a:r>
            <a:r>
              <a:rPr lang="en" sz="1050">
                <a:solidFill>
                  <a:srgbClr val="FF0000"/>
                </a:solidFill>
                <a:highlight>
                  <a:schemeClr val="lt1"/>
                </a:highlight>
                <a:latin typeface="Roboto"/>
                <a:ea typeface="Roboto"/>
                <a:cs typeface="Roboto"/>
                <a:sym typeface="Roboto"/>
              </a:rPr>
              <a:t>不在以下PPT更改！</a:t>
            </a:r>
            <a:r>
              <a:rPr lang="en" sz="1050">
                <a:solidFill>
                  <a:srgbClr val="FF0000"/>
                </a:solidFill>
                <a:highlight>
                  <a:srgbClr val="FFFFFF"/>
                </a:highlight>
                <a:latin typeface="Roboto"/>
                <a:ea typeface="Roboto"/>
                <a:cs typeface="Roboto"/>
                <a:sym typeface="Roboto"/>
              </a:rPr>
              <a:t>谢谢！</a:t>
            </a:r>
            <a:endParaRPr>
              <a:solidFill>
                <a:srgbClr val="FF0000"/>
              </a:solidFill>
              <a:latin typeface="Twentieth Century"/>
              <a:ea typeface="Twentieth Century"/>
              <a:cs typeface="Twentieth Century"/>
              <a:sym typeface="Twentieth Century"/>
            </a:endParaRPr>
          </a:p>
        </p:txBody>
      </p:sp>
      <p:graphicFrame>
        <p:nvGraphicFramePr>
          <p:cNvPr id="164" name="Google Shape;164;p28"/>
          <p:cNvGraphicFramePr/>
          <p:nvPr/>
        </p:nvGraphicFramePr>
        <p:xfrm>
          <a:off x="2314273" y="102586"/>
          <a:ext cx="5173900" cy="602522"/>
        </p:xfrm>
        <a:graphic>
          <a:graphicData uri="http://schemas.openxmlformats.org/drawingml/2006/table">
            <a:tbl>
              <a:tblPr>
                <a:noFill/>
                <a:tableStyleId>{0A15539D-4925-46A2-BCB5-06A8CE76C40A}</a:tableStyleId>
              </a:tblPr>
              <a:tblGrid>
                <a:gridCol w="5173900">
                  <a:extLst>
                    <a:ext uri="{9D8B030D-6E8A-4147-A177-3AD203B41FA5}">
                      <a16:colId xmlns:a16="http://schemas.microsoft.com/office/drawing/2014/main" val="20000"/>
                    </a:ext>
                  </a:extLst>
                </a:gridCol>
              </a:tblGrid>
              <a:tr h="526475">
                <a:tc>
                  <a:txBody>
                    <a:bodyPr/>
                    <a:lstStyle/>
                    <a:p>
                      <a:pPr marL="0" lvl="0" indent="0" algn="l" rtl="0">
                        <a:lnSpc>
                          <a:spcPct val="115000"/>
                        </a:lnSpc>
                        <a:spcBef>
                          <a:spcPts val="0"/>
                        </a:spcBef>
                        <a:spcAft>
                          <a:spcPts val="0"/>
                        </a:spcAft>
                        <a:buNone/>
                      </a:pPr>
                      <a:r>
                        <a:rPr lang="en" sz="2600">
                          <a:solidFill>
                            <a:srgbClr val="434343"/>
                          </a:solidFill>
                        </a:rPr>
                        <a:t>约翰福音 John 14:16-17</a:t>
                      </a:r>
                      <a:endParaRPr sz="2600">
                        <a:solidFill>
                          <a:srgbClr val="434343"/>
                        </a:solidFill>
                      </a:endParaRPr>
                    </a:p>
                  </a:txBody>
                  <a:tcPr marL="91425" marR="91425" marT="91425" marB="91425">
                    <a:lnL w="9525" cap="flat" cmpd="sng">
                      <a:solidFill>
                        <a:srgbClr val="CCCCCC">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65" name="Google Shape;165;p28"/>
          <p:cNvGraphicFramePr/>
          <p:nvPr/>
        </p:nvGraphicFramePr>
        <p:xfrm>
          <a:off x="57650" y="935540"/>
          <a:ext cx="9028675" cy="3998125"/>
        </p:xfrm>
        <a:graphic>
          <a:graphicData uri="http://schemas.openxmlformats.org/drawingml/2006/table">
            <a:tbl>
              <a:tblPr>
                <a:noFill/>
                <a:tableStyleId>{0A15539D-4925-46A2-BCB5-06A8CE76C40A}</a:tableStyleId>
              </a:tblPr>
              <a:tblGrid>
                <a:gridCol w="9028675">
                  <a:extLst>
                    <a:ext uri="{9D8B030D-6E8A-4147-A177-3AD203B41FA5}">
                      <a16:colId xmlns:a16="http://schemas.microsoft.com/office/drawing/2014/main" val="20000"/>
                    </a:ext>
                  </a:extLst>
                </a:gridCol>
              </a:tblGrid>
              <a:tr h="3998125">
                <a:tc>
                  <a:txBody>
                    <a:bodyPr/>
                    <a:lstStyle/>
                    <a:p>
                      <a:pPr marL="0" lvl="0" indent="0" algn="l" rtl="0">
                        <a:lnSpc>
                          <a:spcPct val="115000"/>
                        </a:lnSpc>
                        <a:spcBef>
                          <a:spcPts val="0"/>
                        </a:spcBef>
                        <a:spcAft>
                          <a:spcPts val="0"/>
                        </a:spcAft>
                        <a:buNone/>
                      </a:pPr>
                      <a:r>
                        <a:rPr lang="en" sz="3100">
                          <a:solidFill>
                            <a:schemeClr val="lt1"/>
                          </a:solidFill>
                        </a:rPr>
                        <a:t>16 我要求父，父就另外赐给你们一位保惠师，叫他永远与你们同在，17 就是真理的圣灵，乃世人不能接受的；因为不见他，也不认识他。你们却认识他，因他常与你们同在，也要在你们里面。</a:t>
                      </a:r>
                      <a:endParaRPr sz="3100">
                        <a:solidFill>
                          <a:schemeClr val="lt1"/>
                        </a:solidFill>
                      </a:endParaRPr>
                    </a:p>
                    <a:p>
                      <a:pPr marL="0" lvl="0" indent="0" algn="l" rtl="0">
                        <a:lnSpc>
                          <a:spcPct val="115000"/>
                        </a:lnSpc>
                        <a:spcBef>
                          <a:spcPts val="0"/>
                        </a:spcBef>
                        <a:spcAft>
                          <a:spcPts val="0"/>
                        </a:spcAft>
                        <a:buNone/>
                      </a:pPr>
                      <a:endParaRPr sz="3100">
                        <a:solidFill>
                          <a:schemeClr val="lt1"/>
                        </a:solidFill>
                      </a:endParaRPr>
                    </a:p>
                  </a:txBody>
                  <a:tcPr marL="91425" marR="91425" marT="91425" marB="91425">
                    <a:lnL w="9525" cap="flat" cmpd="sng">
                      <a:solidFill>
                        <a:srgbClr val="999999">
                          <a:alpha val="0"/>
                        </a:srgbClr>
                      </a:solidFill>
                      <a:prstDash val="solid"/>
                      <a:round/>
                      <a:headEnd type="none" w="sm" len="sm"/>
                      <a:tailEnd type="none" w="sm" len="sm"/>
                    </a:lnL>
                    <a:lnR w="9525" cap="flat" cmpd="sng">
                      <a:solidFill>
                        <a:srgbClr val="999999">
                          <a:alpha val="0"/>
                        </a:srgbClr>
                      </a:solidFill>
                      <a:prstDash val="solid"/>
                      <a:round/>
                      <a:headEnd type="none" w="sm" len="sm"/>
                      <a:tailEnd type="none" w="sm" len="sm"/>
                    </a:lnR>
                    <a:lnT w="9525" cap="flat" cmpd="sng">
                      <a:solidFill>
                        <a:srgbClr val="999999">
                          <a:alpha val="0"/>
                        </a:srgbClr>
                      </a:solidFill>
                      <a:prstDash val="solid"/>
                      <a:round/>
                      <a:headEnd type="none" w="sm" len="sm"/>
                      <a:tailEnd type="none" w="sm" len="sm"/>
                    </a:lnT>
                    <a:lnB w="9525" cap="flat" cmpd="sng">
                      <a:solidFill>
                        <a:srgbClr val="999999">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9"/>
          <p:cNvSpPr/>
          <p:nvPr/>
        </p:nvSpPr>
        <p:spPr>
          <a:xfrm>
            <a:off x="2" y="-4300"/>
            <a:ext cx="9144000" cy="706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1" name="Google Shape;171;p29"/>
          <p:cNvPicPr preferRelativeResize="0"/>
          <p:nvPr/>
        </p:nvPicPr>
        <p:blipFill>
          <a:blip r:embed="rId3">
            <a:alphaModFix/>
          </a:blip>
          <a:stretch>
            <a:fillRect/>
          </a:stretch>
        </p:blipFill>
        <p:spPr>
          <a:xfrm>
            <a:off x="381000" y="0"/>
            <a:ext cx="646875" cy="629050"/>
          </a:xfrm>
          <a:prstGeom prst="rect">
            <a:avLst/>
          </a:prstGeom>
          <a:noFill/>
          <a:ln>
            <a:noFill/>
          </a:ln>
        </p:spPr>
      </p:pic>
      <p:sp>
        <p:nvSpPr>
          <p:cNvPr id="172" name="Google Shape;172;p29"/>
          <p:cNvSpPr txBox="1"/>
          <p:nvPr/>
        </p:nvSpPr>
        <p:spPr>
          <a:xfrm>
            <a:off x="6833975" y="21475"/>
            <a:ext cx="2287800" cy="35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highlight>
                  <a:srgbClr val="FFFFFF"/>
                </a:highlight>
                <a:latin typeface="Roboto"/>
                <a:ea typeface="Roboto"/>
                <a:cs typeface="Roboto"/>
                <a:sym typeface="Roboto"/>
              </a:rPr>
              <a:t>倫 敦 國 語 宣 道 會   </a:t>
            </a:r>
            <a:endParaRPr sz="1800"/>
          </a:p>
        </p:txBody>
      </p:sp>
      <p:sp>
        <p:nvSpPr>
          <p:cNvPr id="173" name="Google Shape;173;p29"/>
          <p:cNvSpPr txBox="1"/>
          <p:nvPr/>
        </p:nvSpPr>
        <p:spPr>
          <a:xfrm>
            <a:off x="6735925" y="331425"/>
            <a:ext cx="2349300" cy="40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highlight>
                  <a:srgbClr val="FFFFFF"/>
                </a:highlight>
              </a:rPr>
              <a:t>London Mandarin Alliance Church</a:t>
            </a:r>
            <a:endParaRPr sz="1100"/>
          </a:p>
        </p:txBody>
      </p:sp>
      <p:sp>
        <p:nvSpPr>
          <p:cNvPr id="174" name="Google Shape;174;p29"/>
          <p:cNvSpPr/>
          <p:nvPr/>
        </p:nvSpPr>
        <p:spPr>
          <a:xfrm>
            <a:off x="225" y="702500"/>
            <a:ext cx="9144000" cy="159600"/>
          </a:xfrm>
          <a:prstGeom prst="rect">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175" name="Google Shape;175;p29"/>
          <p:cNvGraphicFramePr/>
          <p:nvPr/>
        </p:nvGraphicFramePr>
        <p:xfrm>
          <a:off x="1445475" y="102575"/>
          <a:ext cx="3000000" cy="3000000"/>
        </p:xfrm>
        <a:graphic>
          <a:graphicData uri="http://schemas.openxmlformats.org/drawingml/2006/table">
            <a:tbl>
              <a:tblPr>
                <a:noFill/>
                <a:tableStyleId>{0A15539D-4925-46A2-BCB5-06A8CE76C40A}</a:tableStyleId>
              </a:tblPr>
              <a:tblGrid>
                <a:gridCol w="5040600">
                  <a:extLst>
                    <a:ext uri="{9D8B030D-6E8A-4147-A177-3AD203B41FA5}">
                      <a16:colId xmlns:a16="http://schemas.microsoft.com/office/drawing/2014/main" val="20000"/>
                    </a:ext>
                  </a:extLst>
                </a:gridCol>
                <a:gridCol w="523825">
                  <a:extLst>
                    <a:ext uri="{9D8B030D-6E8A-4147-A177-3AD203B41FA5}">
                      <a16:colId xmlns:a16="http://schemas.microsoft.com/office/drawing/2014/main" val="20001"/>
                    </a:ext>
                  </a:extLst>
                </a:gridCol>
              </a:tblGrid>
              <a:tr h="0">
                <a:tc>
                  <a:txBody>
                    <a:bodyPr/>
                    <a:lstStyle/>
                    <a:p>
                      <a:pPr marL="0" lvl="0" indent="0" algn="l" rtl="0">
                        <a:lnSpc>
                          <a:spcPct val="115000"/>
                        </a:lnSpc>
                        <a:spcBef>
                          <a:spcPts val="0"/>
                        </a:spcBef>
                        <a:spcAft>
                          <a:spcPts val="0"/>
                        </a:spcAft>
                        <a:buClr>
                          <a:schemeClr val="dk1"/>
                        </a:buClr>
                        <a:buSzPts val="1100"/>
                        <a:buFont typeface="Arial"/>
                        <a:buNone/>
                      </a:pPr>
                      <a:r>
                        <a:rPr lang="en" sz="2600">
                          <a:solidFill>
                            <a:schemeClr val="dk1"/>
                          </a:solidFill>
                        </a:rPr>
                        <a:t>金 句</a:t>
                      </a:r>
                      <a:endParaRPr sz="2600"/>
                    </a:p>
                  </a:txBody>
                  <a:tcPr marL="91425" marR="91425" marT="91425" marB="91425" anchor="b">
                    <a:lnL w="9525" cap="flat" cmpd="sng">
                      <a:solidFill>
                        <a:srgbClr val="CCCCCC">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2600"/>
                    </a:p>
                  </a:txBody>
                  <a:tcPr marL="91425" marR="91425" marT="91425" marB="91425"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76" name="Google Shape;176;p29"/>
          <p:cNvSpPr txBox="1"/>
          <p:nvPr/>
        </p:nvSpPr>
        <p:spPr>
          <a:xfrm>
            <a:off x="2111425" y="-287950"/>
            <a:ext cx="4063200" cy="34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50">
                <a:solidFill>
                  <a:srgbClr val="FF0000"/>
                </a:solidFill>
                <a:highlight>
                  <a:srgbClr val="FFFFFF"/>
                </a:highlight>
                <a:latin typeface="Roboto"/>
                <a:ea typeface="Roboto"/>
                <a:cs typeface="Roboto"/>
                <a:sym typeface="Roboto"/>
              </a:rPr>
              <a:t>请记得在週報.xlsx档案修改内容！而</a:t>
            </a:r>
            <a:r>
              <a:rPr lang="en" sz="1050">
                <a:solidFill>
                  <a:srgbClr val="FF0000"/>
                </a:solidFill>
                <a:highlight>
                  <a:schemeClr val="lt1"/>
                </a:highlight>
                <a:latin typeface="Roboto"/>
                <a:ea typeface="Roboto"/>
                <a:cs typeface="Roboto"/>
                <a:sym typeface="Roboto"/>
              </a:rPr>
              <a:t>不在以下PPT更改！</a:t>
            </a:r>
            <a:r>
              <a:rPr lang="en" sz="1050">
                <a:solidFill>
                  <a:srgbClr val="FF0000"/>
                </a:solidFill>
                <a:highlight>
                  <a:srgbClr val="FFFFFF"/>
                </a:highlight>
                <a:latin typeface="Roboto"/>
                <a:ea typeface="Roboto"/>
                <a:cs typeface="Roboto"/>
                <a:sym typeface="Roboto"/>
              </a:rPr>
              <a:t>谢谢！</a:t>
            </a:r>
            <a:endParaRPr>
              <a:solidFill>
                <a:srgbClr val="FF0000"/>
              </a:solidFill>
              <a:latin typeface="Twentieth Century"/>
              <a:ea typeface="Twentieth Century"/>
              <a:cs typeface="Twentieth Century"/>
              <a:sym typeface="Twentieth Century"/>
            </a:endParaRPr>
          </a:p>
        </p:txBody>
      </p:sp>
      <p:graphicFrame>
        <p:nvGraphicFramePr>
          <p:cNvPr id="177" name="Google Shape;177;p29"/>
          <p:cNvGraphicFramePr/>
          <p:nvPr/>
        </p:nvGraphicFramePr>
        <p:xfrm>
          <a:off x="2314273" y="102586"/>
          <a:ext cx="3000000" cy="3000000"/>
        </p:xfrm>
        <a:graphic>
          <a:graphicData uri="http://schemas.openxmlformats.org/drawingml/2006/table">
            <a:tbl>
              <a:tblPr>
                <a:noFill/>
                <a:tableStyleId>{0A15539D-4925-46A2-BCB5-06A8CE76C40A}</a:tableStyleId>
              </a:tblPr>
              <a:tblGrid>
                <a:gridCol w="5173900">
                  <a:extLst>
                    <a:ext uri="{9D8B030D-6E8A-4147-A177-3AD203B41FA5}">
                      <a16:colId xmlns:a16="http://schemas.microsoft.com/office/drawing/2014/main" val="20000"/>
                    </a:ext>
                  </a:extLst>
                </a:gridCol>
              </a:tblGrid>
              <a:tr h="526475">
                <a:tc>
                  <a:txBody>
                    <a:bodyPr/>
                    <a:lstStyle/>
                    <a:p>
                      <a:pPr marL="0" lvl="0" indent="0" algn="l" rtl="0">
                        <a:lnSpc>
                          <a:spcPct val="115000"/>
                        </a:lnSpc>
                        <a:spcBef>
                          <a:spcPts val="0"/>
                        </a:spcBef>
                        <a:spcAft>
                          <a:spcPts val="0"/>
                        </a:spcAft>
                        <a:buNone/>
                      </a:pPr>
                      <a:r>
                        <a:rPr lang="en" sz="2600">
                          <a:solidFill>
                            <a:srgbClr val="434343"/>
                          </a:solidFill>
                        </a:rPr>
                        <a:t>约翰福音 John 14:16-17</a:t>
                      </a:r>
                      <a:endParaRPr sz="2600">
                        <a:solidFill>
                          <a:srgbClr val="434343"/>
                        </a:solidFill>
                      </a:endParaRPr>
                    </a:p>
                  </a:txBody>
                  <a:tcPr marL="91425" marR="91425" marT="91425" marB="91425">
                    <a:lnL w="9525" cap="flat" cmpd="sng">
                      <a:solidFill>
                        <a:srgbClr val="CCCCCC">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78" name="Google Shape;178;p29"/>
          <p:cNvGraphicFramePr/>
          <p:nvPr/>
        </p:nvGraphicFramePr>
        <p:xfrm>
          <a:off x="57650" y="935540"/>
          <a:ext cx="3000000" cy="3000000"/>
        </p:xfrm>
        <a:graphic>
          <a:graphicData uri="http://schemas.openxmlformats.org/drawingml/2006/table">
            <a:tbl>
              <a:tblPr>
                <a:noFill/>
                <a:tableStyleId>{0A15539D-4925-46A2-BCB5-06A8CE76C40A}</a:tableStyleId>
              </a:tblPr>
              <a:tblGrid>
                <a:gridCol w="9028675">
                  <a:extLst>
                    <a:ext uri="{9D8B030D-6E8A-4147-A177-3AD203B41FA5}">
                      <a16:colId xmlns:a16="http://schemas.microsoft.com/office/drawing/2014/main" val="20000"/>
                    </a:ext>
                  </a:extLst>
                </a:gridCol>
              </a:tblGrid>
              <a:tr h="3998125">
                <a:tc>
                  <a:txBody>
                    <a:bodyPr/>
                    <a:lstStyle/>
                    <a:p>
                      <a:pPr marL="0" lvl="0" indent="0" algn="l" rtl="0">
                        <a:lnSpc>
                          <a:spcPct val="115000"/>
                        </a:lnSpc>
                        <a:spcBef>
                          <a:spcPts val="0"/>
                        </a:spcBef>
                        <a:spcAft>
                          <a:spcPts val="0"/>
                        </a:spcAft>
                        <a:buNone/>
                      </a:pPr>
                      <a:r>
                        <a:rPr lang="en" sz="3100">
                          <a:solidFill>
                            <a:schemeClr val="lt1"/>
                          </a:solidFill>
                        </a:rPr>
                        <a:t>16 And I will ask the Father, and he will give you another advocate to help you and be with you forever— 17 the Spirit of truth. The world cannot accept him, because it neither sees him nor knows him. But you know him, for he lives with you and will be[a] in you.</a:t>
                      </a:r>
                      <a:endParaRPr sz="3100">
                        <a:solidFill>
                          <a:schemeClr val="lt1"/>
                        </a:solidFill>
                      </a:endParaRPr>
                    </a:p>
                  </a:txBody>
                  <a:tcPr marL="91425" marR="91425" marT="91425" marB="91425">
                    <a:lnL w="9525" cap="flat" cmpd="sng">
                      <a:solidFill>
                        <a:srgbClr val="999999">
                          <a:alpha val="0"/>
                        </a:srgbClr>
                      </a:solidFill>
                      <a:prstDash val="solid"/>
                      <a:round/>
                      <a:headEnd type="none" w="sm" len="sm"/>
                      <a:tailEnd type="none" w="sm" len="sm"/>
                    </a:lnL>
                    <a:lnR w="9525" cap="flat" cmpd="sng">
                      <a:solidFill>
                        <a:srgbClr val="999999">
                          <a:alpha val="0"/>
                        </a:srgbClr>
                      </a:solidFill>
                      <a:prstDash val="solid"/>
                      <a:round/>
                      <a:headEnd type="none" w="sm" len="sm"/>
                      <a:tailEnd type="none" w="sm" len="sm"/>
                    </a:lnR>
                    <a:lnT w="9525" cap="flat" cmpd="sng">
                      <a:solidFill>
                        <a:srgbClr val="999999">
                          <a:alpha val="0"/>
                        </a:srgbClr>
                      </a:solidFill>
                      <a:prstDash val="solid"/>
                      <a:round/>
                      <a:headEnd type="none" w="sm" len="sm"/>
                      <a:tailEnd type="none" w="sm" len="sm"/>
                    </a:lnT>
                    <a:lnB w="9525" cap="flat" cmpd="sng">
                      <a:solidFill>
                        <a:srgbClr val="999999">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graphicFrame>
        <p:nvGraphicFramePr>
          <p:cNvPr id="183" name="Google Shape;183;p30"/>
          <p:cNvGraphicFramePr/>
          <p:nvPr/>
        </p:nvGraphicFramePr>
        <p:xfrm>
          <a:off x="954296" y="808716"/>
          <a:ext cx="3000000" cy="3000000"/>
        </p:xfrm>
        <a:graphic>
          <a:graphicData uri="http://schemas.openxmlformats.org/drawingml/2006/table">
            <a:tbl>
              <a:tblPr>
                <a:noFill/>
                <a:tableStyleId>{0A15539D-4925-46A2-BCB5-06A8CE76C40A}</a:tableStyleId>
              </a:tblPr>
              <a:tblGrid>
                <a:gridCol w="7049800">
                  <a:extLst>
                    <a:ext uri="{9D8B030D-6E8A-4147-A177-3AD203B41FA5}">
                      <a16:colId xmlns:a16="http://schemas.microsoft.com/office/drawing/2014/main" val="20000"/>
                    </a:ext>
                  </a:extLst>
                </a:gridCol>
              </a:tblGrid>
              <a:tr h="1035600">
                <a:tc>
                  <a:txBody>
                    <a:bodyPr/>
                    <a:lstStyle/>
                    <a:p>
                      <a:pPr marL="0" lvl="0" indent="0" algn="ctr" rtl="0">
                        <a:lnSpc>
                          <a:spcPct val="115000"/>
                        </a:lnSpc>
                        <a:spcBef>
                          <a:spcPts val="1200"/>
                        </a:spcBef>
                        <a:spcAft>
                          <a:spcPts val="1200"/>
                        </a:spcAft>
                        <a:buClr>
                          <a:schemeClr val="dk1"/>
                        </a:buClr>
                        <a:buSzPts val="1100"/>
                        <a:buFont typeface="Arial"/>
                        <a:buNone/>
                      </a:pPr>
                      <a:r>
                        <a:rPr lang="en" sz="4600" b="1">
                          <a:solidFill>
                            <a:schemeClr val="lt1"/>
                          </a:solidFill>
                        </a:rPr>
                        <a:t>宣教的能力</a:t>
                      </a:r>
                      <a:endParaRPr sz="4600" b="1">
                        <a:solidFill>
                          <a:schemeClr val="lt1"/>
                        </a:solidFill>
                      </a:endParaRPr>
                    </a:p>
                  </a:txBody>
                  <a:tcPr marL="28575" marR="28575" marT="91425" marB="91425">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84" name="Google Shape;184;p30"/>
          <p:cNvGraphicFramePr/>
          <p:nvPr/>
        </p:nvGraphicFramePr>
        <p:xfrm>
          <a:off x="370571" y="3191036"/>
          <a:ext cx="3000000" cy="3000000"/>
        </p:xfrm>
        <a:graphic>
          <a:graphicData uri="http://schemas.openxmlformats.org/drawingml/2006/table">
            <a:tbl>
              <a:tblPr>
                <a:noFill/>
                <a:tableStyleId>{0A15539D-4925-46A2-BCB5-06A8CE76C40A}</a:tableStyleId>
              </a:tblPr>
              <a:tblGrid>
                <a:gridCol w="8696425">
                  <a:extLst>
                    <a:ext uri="{9D8B030D-6E8A-4147-A177-3AD203B41FA5}">
                      <a16:colId xmlns:a16="http://schemas.microsoft.com/office/drawing/2014/main" val="20000"/>
                    </a:ext>
                  </a:extLst>
                </a:gridCol>
              </a:tblGrid>
              <a:tr h="1265900">
                <a:tc>
                  <a:txBody>
                    <a:bodyPr/>
                    <a:lstStyle/>
                    <a:p>
                      <a:pPr marL="0" lvl="0" indent="0" algn="ctr" rtl="0">
                        <a:lnSpc>
                          <a:spcPct val="115000"/>
                        </a:lnSpc>
                        <a:spcBef>
                          <a:spcPts val="1200"/>
                        </a:spcBef>
                        <a:spcAft>
                          <a:spcPts val="1200"/>
                        </a:spcAft>
                        <a:buClr>
                          <a:schemeClr val="dk1"/>
                        </a:buClr>
                        <a:buSzPts val="1100"/>
                        <a:buFont typeface="Arial"/>
                        <a:buNone/>
                      </a:pPr>
                      <a:r>
                        <a:rPr lang="en" sz="3200">
                          <a:solidFill>
                            <a:schemeClr val="lt1"/>
                          </a:solidFill>
                        </a:rPr>
                        <a:t>使徒行传 Acts 1:8-11</a:t>
                      </a:r>
                      <a:endParaRPr sz="3200">
                        <a:solidFill>
                          <a:schemeClr val="lt1"/>
                        </a:solidFill>
                      </a:endParaRPr>
                    </a:p>
                  </a:txBody>
                  <a:tcPr marL="91425" marR="91425" marT="91425" marB="91425" anchor="ctr">
                    <a:lnL w="9525" cap="flat" cmpd="sng">
                      <a:solidFill>
                        <a:srgbClr val="CCCCCC">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85" name="Google Shape;185;p30"/>
          <p:cNvGraphicFramePr/>
          <p:nvPr/>
        </p:nvGraphicFramePr>
        <p:xfrm>
          <a:off x="653246" y="2389311"/>
          <a:ext cx="3000000" cy="3000000"/>
        </p:xfrm>
        <a:graphic>
          <a:graphicData uri="http://schemas.openxmlformats.org/drawingml/2006/table">
            <a:tbl>
              <a:tblPr>
                <a:noFill/>
                <a:tableStyleId>{0A15539D-4925-46A2-BCB5-06A8CE76C40A}</a:tableStyleId>
              </a:tblPr>
              <a:tblGrid>
                <a:gridCol w="7651900">
                  <a:extLst>
                    <a:ext uri="{9D8B030D-6E8A-4147-A177-3AD203B41FA5}">
                      <a16:colId xmlns:a16="http://schemas.microsoft.com/office/drawing/2014/main" val="20000"/>
                    </a:ext>
                  </a:extLst>
                </a:gridCol>
              </a:tblGrid>
              <a:tr h="1143500">
                <a:tc>
                  <a:txBody>
                    <a:bodyPr/>
                    <a:lstStyle/>
                    <a:p>
                      <a:pPr marL="0" lvl="0" indent="0" algn="ctr" rtl="0">
                        <a:lnSpc>
                          <a:spcPct val="115000"/>
                        </a:lnSpc>
                        <a:spcBef>
                          <a:spcPts val="1200"/>
                        </a:spcBef>
                        <a:spcAft>
                          <a:spcPts val="1200"/>
                        </a:spcAft>
                        <a:buClr>
                          <a:schemeClr val="dk1"/>
                        </a:buClr>
                        <a:buSzPts val="1100"/>
                        <a:buFont typeface="Arial"/>
                        <a:buNone/>
                      </a:pPr>
                      <a:r>
                        <a:rPr lang="en" sz="3600">
                          <a:solidFill>
                            <a:schemeClr val="lt1"/>
                          </a:solidFill>
                        </a:rPr>
                        <a:t>常亮 传道</a:t>
                      </a:r>
                      <a:endParaRPr sz="3600">
                        <a:solidFill>
                          <a:schemeClr val="lt1"/>
                        </a:solidFill>
                      </a:endParaRPr>
                    </a:p>
                  </a:txBody>
                  <a:tcPr marL="91425" marR="91425" marT="91425" marB="91425" anchor="b">
                    <a:lnL w="9525" cap="flat" cmpd="sng">
                      <a:solidFill>
                        <a:srgbClr val="CCCCCC">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graphicFrame>
        <p:nvGraphicFramePr>
          <p:cNvPr id="190" name="Google Shape;190;p31"/>
          <p:cNvGraphicFramePr/>
          <p:nvPr/>
        </p:nvGraphicFramePr>
        <p:xfrm>
          <a:off x="98612" y="784798"/>
          <a:ext cx="3000000" cy="3000000"/>
        </p:xfrm>
        <a:graphic>
          <a:graphicData uri="http://schemas.openxmlformats.org/drawingml/2006/table">
            <a:tbl>
              <a:tblPr>
                <a:noFill/>
                <a:tableStyleId>{0A15539D-4925-46A2-BCB5-06A8CE76C40A}</a:tableStyleId>
              </a:tblPr>
              <a:tblGrid>
                <a:gridCol w="9085250">
                  <a:extLst>
                    <a:ext uri="{9D8B030D-6E8A-4147-A177-3AD203B41FA5}">
                      <a16:colId xmlns:a16="http://schemas.microsoft.com/office/drawing/2014/main" val="20000"/>
                    </a:ext>
                  </a:extLst>
                </a:gridCol>
              </a:tblGrid>
              <a:tr h="4211850">
                <a:tc>
                  <a:txBody>
                    <a:bodyPr/>
                    <a:lstStyle/>
                    <a:p>
                      <a:pPr marL="0" lvl="0" indent="0" algn="l" rtl="0">
                        <a:lnSpc>
                          <a:spcPct val="115000"/>
                        </a:lnSpc>
                        <a:spcBef>
                          <a:spcPts val="0"/>
                        </a:spcBef>
                        <a:spcAft>
                          <a:spcPts val="0"/>
                        </a:spcAft>
                        <a:buNone/>
                      </a:pPr>
                      <a:r>
                        <a:rPr lang="en" sz="2600">
                          <a:solidFill>
                            <a:schemeClr val="lt1"/>
                          </a:solidFill>
                        </a:rPr>
                        <a:t>8 但圣灵降临在你们身上，你们就必得着能力，并要在耶路撒冷、犹太全地，和撒玛利亚，直到地极，作我的见证。9 说了这话，他们正看的时候，他就被取上升，有一朵云彩把他接去，便看不见他了。10 当他往上去，他们定睛望天的时候，忽然有两个人身穿白衣，站在旁边，说：11 加利利人哪，你们为甚麽站着望 天呢？这离开你们被接升天的耶稣，你们见他怎样往天上去，他还要怎样来。</a:t>
                      </a:r>
                      <a:endParaRPr sz="2600">
                        <a:solidFill>
                          <a:schemeClr val="lt1"/>
                        </a:solidFill>
                      </a:endParaRPr>
                    </a:p>
                  </a:txBody>
                  <a:tcPr marL="91425" marR="91425" marT="91425" marB="91425">
                    <a:lnL w="9525" cap="flat" cmpd="sng">
                      <a:solidFill>
                        <a:srgbClr val="999999">
                          <a:alpha val="0"/>
                        </a:srgbClr>
                      </a:solidFill>
                      <a:prstDash val="solid"/>
                      <a:round/>
                      <a:headEnd type="none" w="sm" len="sm"/>
                      <a:tailEnd type="none" w="sm" len="sm"/>
                    </a:lnL>
                    <a:lnR w="9525" cap="flat" cmpd="sng">
                      <a:solidFill>
                        <a:srgbClr val="999999">
                          <a:alpha val="0"/>
                        </a:srgbClr>
                      </a:solidFill>
                      <a:prstDash val="solid"/>
                      <a:round/>
                      <a:headEnd type="none" w="sm" len="sm"/>
                      <a:tailEnd type="none" w="sm" len="sm"/>
                    </a:lnR>
                    <a:lnT w="9525" cap="flat" cmpd="sng">
                      <a:solidFill>
                        <a:srgbClr val="999999">
                          <a:alpha val="0"/>
                        </a:srgbClr>
                      </a:solidFill>
                      <a:prstDash val="solid"/>
                      <a:round/>
                      <a:headEnd type="none" w="sm" len="sm"/>
                      <a:tailEnd type="none" w="sm" len="sm"/>
                    </a:lnT>
                    <a:lnB w="9525" cap="flat" cmpd="sng">
                      <a:solidFill>
                        <a:srgbClr val="999999">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91" name="Google Shape;191;p31"/>
          <p:cNvSpPr/>
          <p:nvPr/>
        </p:nvSpPr>
        <p:spPr>
          <a:xfrm>
            <a:off x="2" y="-4300"/>
            <a:ext cx="9144000" cy="706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2" name="Google Shape;192;p31"/>
          <p:cNvPicPr preferRelativeResize="0"/>
          <p:nvPr/>
        </p:nvPicPr>
        <p:blipFill>
          <a:blip r:embed="rId3">
            <a:alphaModFix/>
          </a:blip>
          <a:stretch>
            <a:fillRect/>
          </a:stretch>
        </p:blipFill>
        <p:spPr>
          <a:xfrm>
            <a:off x="381000" y="0"/>
            <a:ext cx="646875" cy="629050"/>
          </a:xfrm>
          <a:prstGeom prst="rect">
            <a:avLst/>
          </a:prstGeom>
          <a:noFill/>
          <a:ln>
            <a:noFill/>
          </a:ln>
        </p:spPr>
      </p:pic>
      <p:sp>
        <p:nvSpPr>
          <p:cNvPr id="193" name="Google Shape;193;p31"/>
          <p:cNvSpPr txBox="1"/>
          <p:nvPr/>
        </p:nvSpPr>
        <p:spPr>
          <a:xfrm>
            <a:off x="6833975" y="21475"/>
            <a:ext cx="2287800" cy="35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highlight>
                  <a:srgbClr val="FFFFFF"/>
                </a:highlight>
                <a:latin typeface="Roboto"/>
                <a:ea typeface="Roboto"/>
                <a:cs typeface="Roboto"/>
                <a:sym typeface="Roboto"/>
              </a:rPr>
              <a:t>倫 敦 國 語 宣 道 會   </a:t>
            </a:r>
            <a:endParaRPr sz="1800"/>
          </a:p>
        </p:txBody>
      </p:sp>
      <p:sp>
        <p:nvSpPr>
          <p:cNvPr id="194" name="Google Shape;194;p31"/>
          <p:cNvSpPr txBox="1"/>
          <p:nvPr/>
        </p:nvSpPr>
        <p:spPr>
          <a:xfrm>
            <a:off x="6735950" y="377575"/>
            <a:ext cx="2349300" cy="40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highlight>
                  <a:srgbClr val="FFFFFF"/>
                </a:highlight>
              </a:rPr>
              <a:t>London Mandarin Alliance Church</a:t>
            </a:r>
            <a:endParaRPr sz="1100"/>
          </a:p>
        </p:txBody>
      </p:sp>
      <p:sp>
        <p:nvSpPr>
          <p:cNvPr id="195" name="Google Shape;195;p31"/>
          <p:cNvSpPr/>
          <p:nvPr/>
        </p:nvSpPr>
        <p:spPr>
          <a:xfrm>
            <a:off x="0" y="694150"/>
            <a:ext cx="9144000" cy="92400"/>
          </a:xfrm>
          <a:prstGeom prst="rect">
            <a:avLst/>
          </a:pr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196" name="Google Shape;196;p31"/>
          <p:cNvGraphicFramePr/>
          <p:nvPr/>
        </p:nvGraphicFramePr>
        <p:xfrm>
          <a:off x="1099688" y="101500"/>
          <a:ext cx="3000000" cy="3000000"/>
        </p:xfrm>
        <a:graphic>
          <a:graphicData uri="http://schemas.openxmlformats.org/drawingml/2006/table">
            <a:tbl>
              <a:tblPr>
                <a:noFill/>
                <a:tableStyleId>{0A15539D-4925-46A2-BCB5-06A8CE76C40A}</a:tableStyleId>
              </a:tblPr>
              <a:tblGrid>
                <a:gridCol w="5040600">
                  <a:extLst>
                    <a:ext uri="{9D8B030D-6E8A-4147-A177-3AD203B41FA5}">
                      <a16:colId xmlns:a16="http://schemas.microsoft.com/office/drawing/2014/main" val="20000"/>
                    </a:ext>
                  </a:extLst>
                </a:gridCol>
                <a:gridCol w="523825">
                  <a:extLst>
                    <a:ext uri="{9D8B030D-6E8A-4147-A177-3AD203B41FA5}">
                      <a16:colId xmlns:a16="http://schemas.microsoft.com/office/drawing/2014/main" val="20001"/>
                    </a:ext>
                  </a:extLst>
                </a:gridCol>
              </a:tblGrid>
              <a:tr h="0">
                <a:tc>
                  <a:txBody>
                    <a:bodyPr/>
                    <a:lstStyle/>
                    <a:p>
                      <a:pPr marL="0" lvl="0" indent="0" algn="l" rtl="0">
                        <a:lnSpc>
                          <a:spcPct val="115000"/>
                        </a:lnSpc>
                        <a:spcBef>
                          <a:spcPts val="0"/>
                        </a:spcBef>
                        <a:spcAft>
                          <a:spcPts val="0"/>
                        </a:spcAft>
                        <a:buClr>
                          <a:schemeClr val="dk1"/>
                        </a:buClr>
                        <a:buSzPts val="1100"/>
                        <a:buFont typeface="Arial"/>
                        <a:buNone/>
                      </a:pPr>
                      <a:r>
                        <a:rPr lang="en" sz="2600">
                          <a:solidFill>
                            <a:schemeClr val="dk1"/>
                          </a:solidFill>
                        </a:rPr>
                        <a:t>相关经文</a:t>
                      </a:r>
                      <a:endParaRPr sz="2600"/>
                    </a:p>
                  </a:txBody>
                  <a:tcPr marL="91425" marR="91425" marT="91425" marB="91425" anchor="b">
                    <a:lnL w="9525" cap="flat" cmpd="sng">
                      <a:solidFill>
                        <a:srgbClr val="CCCCCC">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tc>
                  <a:txBody>
                    <a:bodyPr/>
                    <a:lstStyle/>
                    <a:p>
                      <a:pPr marL="0" lvl="0" indent="0" algn="l" rtl="0">
                        <a:spcBef>
                          <a:spcPts val="0"/>
                        </a:spcBef>
                        <a:spcAft>
                          <a:spcPts val="0"/>
                        </a:spcAft>
                        <a:buNone/>
                      </a:pPr>
                      <a:endParaRPr sz="2600"/>
                    </a:p>
                  </a:txBody>
                  <a:tcPr marL="91425" marR="91425" marT="91425" marB="91425"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197" name="Google Shape;197;p31"/>
          <p:cNvGraphicFramePr/>
          <p:nvPr/>
        </p:nvGraphicFramePr>
        <p:xfrm>
          <a:off x="2548200" y="89373"/>
          <a:ext cx="3000000" cy="3000000"/>
        </p:xfrm>
        <a:graphic>
          <a:graphicData uri="http://schemas.openxmlformats.org/drawingml/2006/table">
            <a:tbl>
              <a:tblPr>
                <a:noFill/>
                <a:tableStyleId>{0A15539D-4925-46A2-BCB5-06A8CE76C40A}</a:tableStyleId>
              </a:tblPr>
              <a:tblGrid>
                <a:gridCol w="6301000">
                  <a:extLst>
                    <a:ext uri="{9D8B030D-6E8A-4147-A177-3AD203B41FA5}">
                      <a16:colId xmlns:a16="http://schemas.microsoft.com/office/drawing/2014/main" val="20000"/>
                    </a:ext>
                  </a:extLst>
                </a:gridCol>
              </a:tblGrid>
              <a:tr h="0">
                <a:tc>
                  <a:txBody>
                    <a:bodyPr/>
                    <a:lstStyle/>
                    <a:p>
                      <a:pPr marL="0" lvl="0" indent="0" algn="l" rtl="0">
                        <a:lnSpc>
                          <a:spcPct val="115000"/>
                        </a:lnSpc>
                        <a:spcBef>
                          <a:spcPts val="0"/>
                        </a:spcBef>
                        <a:spcAft>
                          <a:spcPts val="0"/>
                        </a:spcAft>
                        <a:buNone/>
                      </a:pPr>
                      <a:r>
                        <a:rPr lang="en" sz="2600">
                          <a:solidFill>
                            <a:srgbClr val="434343"/>
                          </a:solidFill>
                        </a:rPr>
                        <a:t>使徒行传 Acts 1:8-11</a:t>
                      </a:r>
                      <a:endParaRPr sz="2600">
                        <a:solidFill>
                          <a:srgbClr val="434343"/>
                        </a:solidFill>
                      </a:endParaRPr>
                    </a:p>
                  </a:txBody>
                  <a:tcPr marL="91425" marR="91425" marT="91425" marB="91425" anchor="b">
                    <a:lnL w="9525" cap="flat" cmpd="sng">
                      <a:solidFill>
                        <a:srgbClr val="CCCCCC">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CCCCCC">
                          <a:alpha val="0"/>
                        </a:srgbClr>
                      </a:solidFill>
                      <a:prstDash val="solid"/>
                      <a:round/>
                      <a:headEnd type="none" w="sm" len="sm"/>
                      <a:tailEnd type="none" w="sm" len="sm"/>
                    </a:lnT>
                    <a:lnB w="9525" cap="flat" cmpd="sng">
                      <a:solidFill>
                        <a:srgbClr val="CCCCCC">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98" name="Google Shape;198;p31"/>
          <p:cNvSpPr txBox="1"/>
          <p:nvPr/>
        </p:nvSpPr>
        <p:spPr>
          <a:xfrm>
            <a:off x="2111425" y="-287950"/>
            <a:ext cx="4063200" cy="34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50">
                <a:solidFill>
                  <a:srgbClr val="FF0000"/>
                </a:solidFill>
                <a:highlight>
                  <a:srgbClr val="FFFFFF"/>
                </a:highlight>
                <a:latin typeface="Roboto"/>
                <a:ea typeface="Roboto"/>
                <a:cs typeface="Roboto"/>
                <a:sym typeface="Roboto"/>
              </a:rPr>
              <a:t>请记得在週報.xlsx档案修改内容！而</a:t>
            </a:r>
            <a:r>
              <a:rPr lang="en" sz="1050">
                <a:solidFill>
                  <a:srgbClr val="FF0000"/>
                </a:solidFill>
                <a:highlight>
                  <a:schemeClr val="lt1"/>
                </a:highlight>
                <a:latin typeface="Roboto"/>
                <a:ea typeface="Roboto"/>
                <a:cs typeface="Roboto"/>
                <a:sym typeface="Roboto"/>
              </a:rPr>
              <a:t>不在以下PPT更改！</a:t>
            </a:r>
            <a:r>
              <a:rPr lang="en" sz="1050">
                <a:solidFill>
                  <a:srgbClr val="FF0000"/>
                </a:solidFill>
                <a:highlight>
                  <a:srgbClr val="FFFFFF"/>
                </a:highlight>
                <a:latin typeface="Roboto"/>
                <a:ea typeface="Roboto"/>
                <a:cs typeface="Roboto"/>
                <a:sym typeface="Roboto"/>
              </a:rPr>
              <a:t>谢谢！</a:t>
            </a:r>
            <a:endParaRPr>
              <a:solidFill>
                <a:srgbClr val="FF0000"/>
              </a:solidFill>
              <a:latin typeface="Twentieth Century"/>
              <a:ea typeface="Twentieth Century"/>
              <a:cs typeface="Twentieth Century"/>
              <a:sym typeface="Twentieth Century"/>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2"/>
          <p:cNvSpPr txBox="1">
            <a:spLocks noGrp="1"/>
          </p:cNvSpPr>
          <p:nvPr>
            <p:ph type="ctrTitle"/>
          </p:nvPr>
        </p:nvSpPr>
        <p:spPr>
          <a:xfrm>
            <a:off x="683568" y="519522"/>
            <a:ext cx="7772400" cy="1153715"/>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dk2"/>
              </a:buClr>
              <a:buSzPts val="4400"/>
              <a:buFont typeface="Libre Franklin Medium"/>
              <a:buNone/>
            </a:pPr>
            <a:r>
              <a:rPr lang="en"/>
              <a:t>宣教的能力</a:t>
            </a:r>
            <a:endParaRPr/>
          </a:p>
        </p:txBody>
      </p:sp>
      <p:sp>
        <p:nvSpPr>
          <p:cNvPr id="204" name="Google Shape;204;p32"/>
          <p:cNvSpPr txBox="1">
            <a:spLocks noGrp="1"/>
          </p:cNvSpPr>
          <p:nvPr>
            <p:ph type="subTitle" idx="1"/>
          </p:nvPr>
        </p:nvSpPr>
        <p:spPr>
          <a:xfrm>
            <a:off x="1403648" y="1761660"/>
            <a:ext cx="6400800" cy="131445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1600"/>
              <a:buNone/>
            </a:pPr>
            <a:r>
              <a:rPr lang="en" b="1">
                <a:solidFill>
                  <a:schemeClr val="dk1"/>
                </a:solidFill>
              </a:rPr>
              <a:t>徒:1:8-11</a:t>
            </a:r>
            <a:endParaRPr b="1">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3"/>
          <p:cNvSpPr/>
          <p:nvPr/>
        </p:nvSpPr>
        <p:spPr>
          <a:xfrm>
            <a:off x="395536" y="357504"/>
            <a:ext cx="7452320" cy="3670235"/>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3200"/>
              <a:buFont typeface="Libre Franklin"/>
              <a:buNone/>
            </a:pPr>
            <a:endParaRPr sz="3200">
              <a:solidFill>
                <a:schemeClr val="dk1"/>
              </a:solidFill>
              <a:latin typeface="Libre Franklin"/>
              <a:ea typeface="Libre Franklin"/>
              <a:cs typeface="Libre Franklin"/>
              <a:sym typeface="Libre Franklin"/>
            </a:endParaRPr>
          </a:p>
          <a:p>
            <a:pPr marL="0" marR="0" lvl="0" indent="355600" algn="l" rtl="0">
              <a:lnSpc>
                <a:spcPct val="100000"/>
              </a:lnSpc>
              <a:spcBef>
                <a:spcPts val="0"/>
              </a:spcBef>
              <a:spcAft>
                <a:spcPts val="0"/>
              </a:spcAft>
              <a:buClr>
                <a:schemeClr val="dk1"/>
              </a:buClr>
              <a:buSzPts val="3200"/>
              <a:buFont typeface="Libre Franklin"/>
              <a:buNone/>
            </a:pPr>
            <a:endParaRPr sz="3200">
              <a:solidFill>
                <a:schemeClr val="dk1"/>
              </a:solidFill>
              <a:latin typeface="Libre Franklin"/>
              <a:ea typeface="Libre Franklin"/>
              <a:cs typeface="Libre Franklin"/>
              <a:sym typeface="Libre Franklin"/>
            </a:endParaRPr>
          </a:p>
          <a:p>
            <a:pPr marL="0" marR="0" lvl="0" indent="0" algn="l" rtl="0">
              <a:lnSpc>
                <a:spcPct val="100000"/>
              </a:lnSpc>
              <a:spcBef>
                <a:spcPts val="0"/>
              </a:spcBef>
              <a:spcAft>
                <a:spcPts val="0"/>
              </a:spcAft>
              <a:buClr>
                <a:schemeClr val="dk1"/>
              </a:buClr>
              <a:buSzPts val="3200"/>
              <a:buFont typeface="Libre Franklin"/>
              <a:buNone/>
            </a:pPr>
            <a:r>
              <a:rPr lang="en" sz="3200" b="0" i="0" u="none" strike="noStrike" cap="none">
                <a:solidFill>
                  <a:schemeClr val="dk1"/>
                </a:solidFill>
                <a:latin typeface="Libre Franklin"/>
                <a:ea typeface="Libre Franklin"/>
                <a:cs typeface="Libre Franklin"/>
                <a:sym typeface="Libre Franklin"/>
              </a:rPr>
              <a:t>引言：</a:t>
            </a:r>
            <a:endParaRPr sz="3200" b="0" i="0" u="none" strike="noStrike" cap="none">
              <a:solidFill>
                <a:schemeClr val="dk1"/>
              </a:solidFill>
              <a:latin typeface="Libre Franklin"/>
              <a:ea typeface="Libre Franklin"/>
              <a:cs typeface="Libre Franklin"/>
              <a:sym typeface="Libre Franklin"/>
            </a:endParaRPr>
          </a:p>
          <a:p>
            <a:pPr marL="0" marR="0" lvl="0" indent="355600" algn="l" rtl="0">
              <a:lnSpc>
                <a:spcPct val="100000"/>
              </a:lnSpc>
              <a:spcBef>
                <a:spcPts val="0"/>
              </a:spcBef>
              <a:spcAft>
                <a:spcPts val="0"/>
              </a:spcAft>
              <a:buClr>
                <a:schemeClr val="dk1"/>
              </a:buClr>
              <a:buSzPts val="2800"/>
              <a:buFont typeface="Libre Franklin"/>
              <a:buNone/>
            </a:pPr>
            <a:endParaRPr sz="2800" b="0" i="0" u="none" strike="noStrike" cap="none">
              <a:solidFill>
                <a:schemeClr val="dk1"/>
              </a:solidFill>
              <a:latin typeface="Libre Franklin"/>
              <a:ea typeface="Libre Franklin"/>
              <a:cs typeface="Libre Franklin"/>
              <a:sym typeface="Libre Franklin"/>
            </a:endParaRPr>
          </a:p>
          <a:p>
            <a:pPr marL="0" marR="0" lvl="0" indent="355600" algn="l" rtl="0">
              <a:lnSpc>
                <a:spcPct val="100000"/>
              </a:lnSpc>
              <a:spcBef>
                <a:spcPts val="0"/>
              </a:spcBef>
              <a:spcAft>
                <a:spcPts val="0"/>
              </a:spcAft>
              <a:buClr>
                <a:schemeClr val="dk1"/>
              </a:buClr>
              <a:buSzPts val="2800"/>
              <a:buFont typeface="Libre Franklin"/>
              <a:buNone/>
            </a:pPr>
            <a:r>
              <a:rPr lang="en" sz="2800" b="0" i="0" u="none" strike="noStrike" cap="none">
                <a:solidFill>
                  <a:schemeClr val="dk1"/>
                </a:solidFill>
                <a:latin typeface="Libre Franklin"/>
                <a:ea typeface="Libre Franklin"/>
                <a:cs typeface="Libre Franklin"/>
                <a:sym typeface="Libre Franklin"/>
              </a:rPr>
              <a:t>做什么</a:t>
            </a:r>
            <a:r>
              <a:rPr lang="en" sz="2800" b="0" i="0" u="none" strike="noStrike" cap="none">
                <a:solidFill>
                  <a:schemeClr val="dk1"/>
                </a:solidFill>
                <a:latin typeface="Calibri"/>
                <a:ea typeface="Calibri"/>
                <a:cs typeface="Calibri"/>
                <a:sym typeface="Calibri"/>
              </a:rPr>
              <a:t>情就需要有做这个事情相应的能力</a:t>
            </a:r>
            <a:endParaRPr sz="2800" b="0" i="0" u="none" strike="noStrike" cap="none">
              <a:solidFill>
                <a:schemeClr val="dk1"/>
              </a:solidFill>
              <a:latin typeface="Calibri"/>
              <a:ea typeface="Calibri"/>
              <a:cs typeface="Calibri"/>
              <a:sym typeface="Calibri"/>
            </a:endParaRPr>
          </a:p>
          <a:p>
            <a:pPr marL="0" marR="0" lvl="0" indent="355600" algn="l" rtl="0">
              <a:lnSpc>
                <a:spcPct val="100000"/>
              </a:lnSpc>
              <a:spcBef>
                <a:spcPts val="0"/>
              </a:spcBef>
              <a:spcAft>
                <a:spcPts val="0"/>
              </a:spcAft>
              <a:buClr>
                <a:schemeClr val="dk1"/>
              </a:buClr>
              <a:buSzPts val="2800"/>
              <a:buFont typeface="Libre Franklin"/>
              <a:buNone/>
            </a:pPr>
            <a:endParaRPr sz="2800" b="0" i="0" u="none" strike="noStrike" cap="none">
              <a:solidFill>
                <a:schemeClr val="dk1"/>
              </a:solidFill>
              <a:latin typeface="Calibri"/>
              <a:ea typeface="Calibri"/>
              <a:cs typeface="Calibri"/>
              <a:sym typeface="Calibri"/>
            </a:endParaRPr>
          </a:p>
          <a:p>
            <a:pPr marL="0" marR="0" lvl="0" indent="355600" algn="l" rtl="0">
              <a:lnSpc>
                <a:spcPct val="100000"/>
              </a:lnSpc>
              <a:spcBef>
                <a:spcPts val="0"/>
              </a:spcBef>
              <a:spcAft>
                <a:spcPts val="0"/>
              </a:spcAft>
              <a:buClr>
                <a:schemeClr val="dk1"/>
              </a:buClr>
              <a:buSzPts val="2800"/>
              <a:buFont typeface="Calibri"/>
              <a:buNone/>
            </a:pPr>
            <a:r>
              <a:rPr lang="en" sz="2800" b="0" i="0" u="none" strike="noStrike" cap="none">
                <a:solidFill>
                  <a:schemeClr val="dk1"/>
                </a:solidFill>
                <a:latin typeface="Calibri"/>
                <a:ea typeface="Calibri"/>
                <a:cs typeface="Calibri"/>
                <a:sym typeface="Calibri"/>
              </a:rPr>
              <a:t>每个人的能力都是不一样的</a:t>
            </a:r>
            <a:endParaRPr sz="2800" b="0" i="0" u="none" strike="noStrike" cap="none">
              <a:solidFill>
                <a:schemeClr val="dk1"/>
              </a:solidFill>
              <a:latin typeface="Calibri"/>
              <a:ea typeface="Calibri"/>
              <a:cs typeface="Calibri"/>
              <a:sym typeface="Calibri"/>
            </a:endParaRPr>
          </a:p>
          <a:p>
            <a:pPr marL="0" marR="0" lvl="0" indent="355600" algn="l" rtl="0">
              <a:lnSpc>
                <a:spcPct val="100000"/>
              </a:lnSpc>
              <a:spcBef>
                <a:spcPts val="0"/>
              </a:spcBef>
              <a:spcAft>
                <a:spcPts val="0"/>
              </a:spcAft>
              <a:buClr>
                <a:schemeClr val="dk1"/>
              </a:buClr>
              <a:buSzPts val="2800"/>
              <a:buFont typeface="Libre Franklin"/>
              <a:buNone/>
            </a:pPr>
            <a:endParaRPr sz="2800" b="0" i="0" u="none" strike="noStrike" cap="none">
              <a:solidFill>
                <a:schemeClr val="dk1"/>
              </a:solidFill>
              <a:latin typeface="Calibri"/>
              <a:ea typeface="Calibri"/>
              <a:cs typeface="Calibri"/>
              <a:sym typeface="Calibri"/>
            </a:endParaRPr>
          </a:p>
          <a:p>
            <a:pPr marL="0" marR="0" lvl="0" indent="355600" algn="l" rtl="0">
              <a:lnSpc>
                <a:spcPct val="100000"/>
              </a:lnSpc>
              <a:spcBef>
                <a:spcPts val="0"/>
              </a:spcBef>
              <a:spcAft>
                <a:spcPts val="0"/>
              </a:spcAft>
              <a:buClr>
                <a:schemeClr val="dk1"/>
              </a:buClr>
              <a:buSzPts val="2800"/>
              <a:buFont typeface="Calibri"/>
              <a:buNone/>
            </a:pPr>
            <a:r>
              <a:rPr lang="en" sz="2800" b="0" i="0" u="none" strike="noStrike" cap="none">
                <a:solidFill>
                  <a:schemeClr val="dk1"/>
                </a:solidFill>
                <a:latin typeface="Calibri"/>
                <a:ea typeface="Calibri"/>
                <a:cs typeface="Calibri"/>
                <a:sym typeface="Calibri"/>
              </a:rPr>
              <a:t>能力可以在工作中不断地得到提升</a:t>
            </a:r>
            <a:endParaRPr sz="2800" b="0" i="0" u="none" strike="noStrike" cap="none">
              <a:solidFill>
                <a:schemeClr val="dk1"/>
              </a:solidFill>
              <a:latin typeface="Calibri"/>
              <a:ea typeface="Calibri"/>
              <a:cs typeface="Calibri"/>
              <a:sym typeface="Calibri"/>
            </a:endParaRPr>
          </a:p>
          <a:p>
            <a:pPr marL="0" marR="0" lvl="0" indent="355600" algn="l" rtl="0">
              <a:lnSpc>
                <a:spcPct val="100000"/>
              </a:lnSpc>
              <a:spcBef>
                <a:spcPts val="0"/>
              </a:spcBef>
              <a:spcAft>
                <a:spcPts val="0"/>
              </a:spcAft>
              <a:buClr>
                <a:schemeClr val="dk1"/>
              </a:buClr>
              <a:buSzPts val="2800"/>
              <a:buFont typeface="Libre Franklin"/>
              <a:buNone/>
            </a:pPr>
            <a:endParaRPr sz="2800" b="0" i="0" u="none" strike="noStrike" cap="none">
              <a:solidFill>
                <a:schemeClr val="dk1"/>
              </a:solidFill>
              <a:latin typeface="Calibri"/>
              <a:ea typeface="Calibri"/>
              <a:cs typeface="Calibri"/>
              <a:sym typeface="Calibri"/>
            </a:endParaRPr>
          </a:p>
          <a:p>
            <a:pPr marL="0" marR="0" lvl="0" indent="355600" algn="l" rtl="0">
              <a:lnSpc>
                <a:spcPct val="100000"/>
              </a:lnSpc>
              <a:spcBef>
                <a:spcPts val="0"/>
              </a:spcBef>
              <a:spcAft>
                <a:spcPts val="0"/>
              </a:spcAft>
              <a:buClr>
                <a:schemeClr val="dk1"/>
              </a:buClr>
              <a:buSzPts val="2800"/>
              <a:buFont typeface="Calibri"/>
              <a:buNone/>
            </a:pPr>
            <a:r>
              <a:rPr lang="en" sz="2800" b="0" i="0" u="none" strike="noStrike" cap="none">
                <a:solidFill>
                  <a:schemeClr val="dk1"/>
                </a:solidFill>
                <a:latin typeface="Calibri"/>
                <a:ea typeface="Calibri"/>
                <a:cs typeface="Calibri"/>
                <a:sym typeface="Calibri"/>
              </a:rPr>
              <a:t>可以通过学习来获得某种能力</a:t>
            </a:r>
            <a:endParaRPr sz="2800" b="0" i="0" u="none" strike="noStrike" cap="none">
              <a:solidFill>
                <a:schemeClr val="dk1"/>
              </a:solidFill>
              <a:latin typeface="Calibri"/>
              <a:ea typeface="Calibri"/>
              <a:cs typeface="Calibri"/>
              <a:sym typeface="Calibri"/>
            </a:endParaRPr>
          </a:p>
          <a:p>
            <a:pPr marL="0" marR="0" lvl="0" indent="355600" algn="l" rtl="0">
              <a:lnSpc>
                <a:spcPct val="100000"/>
              </a:lnSpc>
              <a:spcBef>
                <a:spcPts val="0"/>
              </a:spcBef>
              <a:spcAft>
                <a:spcPts val="0"/>
              </a:spcAft>
              <a:buClr>
                <a:schemeClr val="dk1"/>
              </a:buClr>
              <a:buSzPts val="2800"/>
              <a:buFont typeface="Libre Franklin"/>
              <a:buNone/>
            </a:pPr>
            <a:endParaRPr sz="2800" b="0" i="0" u="none" strike="noStrike" cap="none">
              <a:solidFill>
                <a:schemeClr val="dk1"/>
              </a:solidFill>
              <a:latin typeface="Calibri"/>
              <a:ea typeface="Calibri"/>
              <a:cs typeface="Calibri"/>
              <a:sym typeface="Calibri"/>
            </a:endParaRPr>
          </a:p>
          <a:p>
            <a:pPr marL="0" marR="0" lvl="0" indent="355600" algn="l" rtl="0">
              <a:lnSpc>
                <a:spcPct val="100000"/>
              </a:lnSpc>
              <a:spcBef>
                <a:spcPts val="0"/>
              </a:spcBef>
              <a:spcAft>
                <a:spcPts val="0"/>
              </a:spcAft>
              <a:buClr>
                <a:schemeClr val="dk1"/>
              </a:buClr>
              <a:buSzPts val="2800"/>
              <a:buFont typeface="Calibri"/>
              <a:buNone/>
            </a:pPr>
            <a:r>
              <a:rPr lang="en" sz="2800" b="0" i="0" u="none" strike="noStrike" cap="none">
                <a:solidFill>
                  <a:schemeClr val="dk1"/>
                </a:solidFill>
                <a:latin typeface="Calibri"/>
                <a:ea typeface="Calibri"/>
                <a:cs typeface="Calibri"/>
                <a:sym typeface="Calibri"/>
              </a:rPr>
              <a:t>宣教也需要能力，宣教的能力从何而来呢？</a:t>
            </a:r>
            <a:endParaRPr sz="2800" b="0" i="0" u="none" strike="noStrike" cap="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4"/>
          <p:cNvSpPr/>
          <p:nvPr/>
        </p:nvSpPr>
        <p:spPr>
          <a:xfrm>
            <a:off x="0" y="195486"/>
            <a:ext cx="6590266" cy="438581"/>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3200"/>
              <a:buFont typeface="Calibri"/>
              <a:buNone/>
            </a:pPr>
            <a:r>
              <a:rPr lang="en" sz="3200" b="0" i="0" u="none" strike="noStrike" cap="none">
                <a:solidFill>
                  <a:schemeClr val="dk1"/>
                </a:solidFill>
                <a:latin typeface="Calibri"/>
                <a:ea typeface="Calibri"/>
                <a:cs typeface="Calibri"/>
                <a:sym typeface="Calibri"/>
              </a:rPr>
              <a:t>一、圣灵赐给我们宣教的能力 8上</a:t>
            </a:r>
            <a:endParaRPr sz="3200" b="0" i="0" u="none" strike="noStrike" cap="none">
              <a:solidFill>
                <a:schemeClr val="dk1"/>
              </a:solidFill>
              <a:latin typeface="Arial"/>
              <a:ea typeface="Arial"/>
              <a:cs typeface="Arial"/>
              <a:sym typeface="Arial"/>
            </a:endParaRPr>
          </a:p>
        </p:txBody>
      </p:sp>
      <p:sp>
        <p:nvSpPr>
          <p:cNvPr id="215" name="Google Shape;215;p34"/>
          <p:cNvSpPr/>
          <p:nvPr/>
        </p:nvSpPr>
        <p:spPr>
          <a:xfrm>
            <a:off x="0" y="815701"/>
            <a:ext cx="9144000" cy="511500"/>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rgbClr val="FF0000"/>
              </a:buClr>
              <a:buSzPts val="2800"/>
              <a:buFont typeface="Calibri"/>
              <a:buNone/>
            </a:pPr>
            <a:r>
              <a:rPr lang="en" sz="2800" b="0" i="0" u="none" strike="noStrike" cap="none">
                <a:solidFill>
                  <a:srgbClr val="FF0000"/>
                </a:solidFill>
                <a:latin typeface="Calibri"/>
                <a:ea typeface="Calibri"/>
                <a:cs typeface="Calibri"/>
                <a:sym typeface="Calibri"/>
              </a:rPr>
              <a:t>徒1:8但圣灵降临在你们身上，你们就必得着能力；</a:t>
            </a:r>
            <a:endParaRPr sz="2800" b="0" i="0" u="none" strike="noStrike" cap="none">
              <a:solidFill>
                <a:srgbClr val="FF0000"/>
              </a:solidFill>
              <a:latin typeface="Arial"/>
              <a:ea typeface="Arial"/>
              <a:cs typeface="Arial"/>
              <a:sym typeface="Arial"/>
            </a:endParaRPr>
          </a:p>
        </p:txBody>
      </p:sp>
      <p:sp>
        <p:nvSpPr>
          <p:cNvPr id="216" name="Google Shape;216;p34"/>
          <p:cNvSpPr/>
          <p:nvPr/>
        </p:nvSpPr>
        <p:spPr>
          <a:xfrm>
            <a:off x="683568" y="1923678"/>
            <a:ext cx="5211683"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b="0" i="0" u="none" strike="noStrike" cap="none">
                <a:solidFill>
                  <a:schemeClr val="dk1"/>
                </a:solidFill>
                <a:latin typeface="Libre Franklin"/>
                <a:ea typeface="Libre Franklin"/>
                <a:cs typeface="Libre Franklin"/>
                <a:sym typeface="Libre Franklin"/>
              </a:rPr>
              <a:t>圣灵是三位一体的神的一个位格</a:t>
            </a:r>
            <a:endParaRPr sz="2800">
              <a:solidFill>
                <a:schemeClr val="dk1"/>
              </a:solidFill>
              <a:latin typeface="Libre Franklin"/>
              <a:ea typeface="Libre Franklin"/>
              <a:cs typeface="Libre Franklin"/>
              <a:sym typeface="Libre Franklin"/>
            </a:endParaRPr>
          </a:p>
        </p:txBody>
      </p:sp>
      <p:sp>
        <p:nvSpPr>
          <p:cNvPr id="217" name="Google Shape;217;p34"/>
          <p:cNvSpPr/>
          <p:nvPr/>
        </p:nvSpPr>
        <p:spPr>
          <a:xfrm>
            <a:off x="611560" y="2463738"/>
            <a:ext cx="6288901"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在旧约的时候，圣灵不是永远与人同在</a:t>
            </a:r>
            <a:endParaRPr sz="2800">
              <a:solidFill>
                <a:schemeClr val="dk1"/>
              </a:solidFill>
              <a:latin typeface="Libre Franklin"/>
              <a:ea typeface="Libre Franklin"/>
              <a:cs typeface="Libre Franklin"/>
              <a:sym typeface="Libre Franklin"/>
            </a:endParaRPr>
          </a:p>
        </p:txBody>
      </p:sp>
      <p:sp>
        <p:nvSpPr>
          <p:cNvPr id="218" name="Google Shape;218;p34"/>
          <p:cNvSpPr/>
          <p:nvPr/>
        </p:nvSpPr>
        <p:spPr>
          <a:xfrm>
            <a:off x="683568" y="3003798"/>
            <a:ext cx="7007046"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新约神的灵永远住在蒙恩得救的基督徒身上</a:t>
            </a:r>
            <a:endParaRPr sz="2800">
              <a:solidFill>
                <a:schemeClr val="dk1"/>
              </a:solidFill>
              <a:latin typeface="Libre Franklin"/>
              <a:ea typeface="Libre Franklin"/>
              <a:cs typeface="Libre Franklin"/>
              <a:sym typeface="Libre Franklin"/>
            </a:endParaRPr>
          </a:p>
        </p:txBody>
      </p:sp>
      <p:sp>
        <p:nvSpPr>
          <p:cNvPr id="219" name="Google Shape;219;p34"/>
          <p:cNvSpPr/>
          <p:nvPr/>
        </p:nvSpPr>
        <p:spPr>
          <a:xfrm>
            <a:off x="683568" y="3543858"/>
            <a:ext cx="4134465"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宣教的能力是圣灵所赐的</a:t>
            </a:r>
            <a:endParaRPr sz="2800">
              <a:solidFill>
                <a:schemeClr val="dk1"/>
              </a:solidFill>
              <a:latin typeface="Libre Franklin"/>
              <a:ea typeface="Libre Franklin"/>
              <a:cs typeface="Libre Franklin"/>
              <a:sym typeface="Libre Frankli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5"/>
          <p:cNvSpPr/>
          <p:nvPr/>
        </p:nvSpPr>
        <p:spPr>
          <a:xfrm>
            <a:off x="-396552" y="195486"/>
            <a:ext cx="6590266" cy="438581"/>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3200"/>
              <a:buFont typeface="Calibri"/>
              <a:buNone/>
            </a:pPr>
            <a:r>
              <a:rPr lang="en" sz="3200" b="0" i="0" u="none" strike="noStrike" cap="none">
                <a:solidFill>
                  <a:schemeClr val="dk1"/>
                </a:solidFill>
                <a:latin typeface="Calibri"/>
                <a:ea typeface="Calibri"/>
                <a:cs typeface="Calibri"/>
                <a:sym typeface="Calibri"/>
              </a:rPr>
              <a:t>一、圣灵赐给我们宣教的能力 8上</a:t>
            </a:r>
            <a:endParaRPr sz="3200" b="0" i="0" u="none" strike="noStrike" cap="none">
              <a:solidFill>
                <a:schemeClr val="dk1"/>
              </a:solidFill>
              <a:latin typeface="Arial"/>
              <a:ea typeface="Arial"/>
              <a:cs typeface="Arial"/>
              <a:sym typeface="Arial"/>
            </a:endParaRPr>
          </a:p>
        </p:txBody>
      </p:sp>
      <p:sp>
        <p:nvSpPr>
          <p:cNvPr id="225" name="Google Shape;225;p35"/>
          <p:cNvSpPr/>
          <p:nvPr/>
        </p:nvSpPr>
        <p:spPr>
          <a:xfrm>
            <a:off x="-108520" y="681540"/>
            <a:ext cx="4676280" cy="392415"/>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2800"/>
              <a:buFont typeface="Calibri"/>
              <a:buNone/>
            </a:pPr>
            <a:r>
              <a:rPr lang="en" sz="2800" b="0" i="0" u="none" strike="noStrike" cap="none">
                <a:solidFill>
                  <a:schemeClr val="dk1"/>
                </a:solidFill>
                <a:latin typeface="Calibri"/>
                <a:ea typeface="Calibri"/>
                <a:cs typeface="Calibri"/>
                <a:sym typeface="Calibri"/>
              </a:rPr>
              <a:t>1、打破黑暗权势的能力</a:t>
            </a:r>
            <a:endParaRPr sz="2800" b="0" i="0" u="none" strike="noStrike" cap="none">
              <a:solidFill>
                <a:schemeClr val="dk1"/>
              </a:solidFill>
              <a:latin typeface="Arial"/>
              <a:ea typeface="Arial"/>
              <a:cs typeface="Arial"/>
              <a:sym typeface="Arial"/>
            </a:endParaRPr>
          </a:p>
        </p:txBody>
      </p:sp>
      <p:sp>
        <p:nvSpPr>
          <p:cNvPr id="226" name="Google Shape;226;p35"/>
          <p:cNvSpPr/>
          <p:nvPr/>
        </p:nvSpPr>
        <p:spPr>
          <a:xfrm>
            <a:off x="107503" y="1162225"/>
            <a:ext cx="8424900" cy="392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宣教的核心是从魔鬼的手下把人的灵魂夺回来</a:t>
            </a:r>
            <a:endParaRPr sz="2800">
              <a:solidFill>
                <a:schemeClr val="dk1"/>
              </a:solidFill>
              <a:latin typeface="Libre Franklin"/>
              <a:ea typeface="Libre Franklin"/>
              <a:cs typeface="Libre Franklin"/>
              <a:sym typeface="Libre Franklin"/>
            </a:endParaRPr>
          </a:p>
        </p:txBody>
      </p:sp>
      <p:sp>
        <p:nvSpPr>
          <p:cNvPr id="227" name="Google Shape;227;p35"/>
          <p:cNvSpPr/>
          <p:nvPr/>
        </p:nvSpPr>
        <p:spPr>
          <a:xfrm>
            <a:off x="143504" y="1706741"/>
            <a:ext cx="8856900" cy="900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500">
                <a:solidFill>
                  <a:srgbClr val="FF0000"/>
                </a:solidFill>
                <a:latin typeface="Libre Franklin"/>
                <a:ea typeface="Libre Franklin"/>
                <a:cs typeface="Libre Franklin"/>
                <a:sym typeface="Libre Franklin"/>
              </a:rPr>
              <a:t>徒26:18我差你到他们那里去，要叫他们的眼睛得开，从黑暗中归向光明，从撒但权下归向神；又因信我，得蒙赦罪，和一切成圣的人同得基业。</a:t>
            </a:r>
            <a:endParaRPr sz="2500">
              <a:solidFill>
                <a:srgbClr val="FF0000"/>
              </a:solidFill>
              <a:latin typeface="Libre Franklin"/>
              <a:ea typeface="Libre Franklin"/>
              <a:cs typeface="Libre Franklin"/>
              <a:sym typeface="Libre Franklin"/>
            </a:endParaRPr>
          </a:p>
        </p:txBody>
      </p:sp>
      <p:sp>
        <p:nvSpPr>
          <p:cNvPr id="228" name="Google Shape;228;p35"/>
          <p:cNvSpPr/>
          <p:nvPr/>
        </p:nvSpPr>
        <p:spPr>
          <a:xfrm>
            <a:off x="251495" y="2976943"/>
            <a:ext cx="8424900" cy="392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圣经说的鬼和我们中国人理解的鬼不是一个概念</a:t>
            </a:r>
            <a:endParaRPr sz="2800">
              <a:solidFill>
                <a:schemeClr val="dk1"/>
              </a:solidFill>
              <a:latin typeface="Libre Franklin"/>
              <a:ea typeface="Libre Franklin"/>
              <a:cs typeface="Libre Franklin"/>
              <a:sym typeface="Libre Franklin"/>
            </a:endParaRPr>
          </a:p>
        </p:txBody>
      </p:sp>
      <p:sp>
        <p:nvSpPr>
          <p:cNvPr id="229" name="Google Shape;229;p35"/>
          <p:cNvSpPr/>
          <p:nvPr/>
        </p:nvSpPr>
        <p:spPr>
          <a:xfrm>
            <a:off x="71492" y="3546572"/>
            <a:ext cx="8784900" cy="715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魔鬼是堕落的天使，是反叛上帝的天使，是受造物，也是要伏在神的权柄之下</a:t>
            </a:r>
            <a:endParaRPr sz="2800">
              <a:solidFill>
                <a:schemeClr val="dk1"/>
              </a:solidFill>
              <a:latin typeface="Libre Franklin"/>
              <a:ea typeface="Libre Franklin"/>
              <a:cs typeface="Libre Franklin"/>
              <a:sym typeface="Libre Franklin"/>
            </a:endParaRPr>
          </a:p>
        </p:txBody>
      </p:sp>
      <p:sp>
        <p:nvSpPr>
          <p:cNvPr id="230" name="Google Shape;230;p35"/>
          <p:cNvSpPr/>
          <p:nvPr/>
        </p:nvSpPr>
        <p:spPr>
          <a:xfrm>
            <a:off x="447598" y="4439297"/>
            <a:ext cx="4541100" cy="56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《灵历集光》海沧赶鬼</a:t>
            </a:r>
            <a:endParaRPr sz="2800">
              <a:solidFill>
                <a:schemeClr val="dk1"/>
              </a:solidFill>
              <a:latin typeface="Libre Franklin"/>
              <a:ea typeface="Libre Franklin"/>
              <a:cs typeface="Libre Franklin"/>
              <a:sym typeface="Libre Frankli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6"/>
          <p:cNvSpPr/>
          <p:nvPr/>
        </p:nvSpPr>
        <p:spPr>
          <a:xfrm>
            <a:off x="-252536" y="195486"/>
            <a:ext cx="6590266" cy="438581"/>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3200"/>
              <a:buFont typeface="Calibri"/>
              <a:buNone/>
            </a:pPr>
            <a:r>
              <a:rPr lang="en" sz="3200" b="0" i="0" u="none" strike="noStrike" cap="none">
                <a:solidFill>
                  <a:schemeClr val="dk1"/>
                </a:solidFill>
                <a:latin typeface="Calibri"/>
                <a:ea typeface="Calibri"/>
                <a:cs typeface="Calibri"/>
                <a:sym typeface="Calibri"/>
              </a:rPr>
              <a:t>一、圣灵赐给我们宣教的能力 8上</a:t>
            </a:r>
            <a:endParaRPr sz="3200" b="0" i="0" u="none" strike="noStrike" cap="none">
              <a:solidFill>
                <a:schemeClr val="dk1"/>
              </a:solidFill>
              <a:latin typeface="Arial"/>
              <a:ea typeface="Arial"/>
              <a:cs typeface="Arial"/>
              <a:sym typeface="Arial"/>
            </a:endParaRPr>
          </a:p>
        </p:txBody>
      </p:sp>
      <p:sp>
        <p:nvSpPr>
          <p:cNvPr id="236" name="Google Shape;236;p36"/>
          <p:cNvSpPr/>
          <p:nvPr/>
        </p:nvSpPr>
        <p:spPr>
          <a:xfrm>
            <a:off x="0" y="735546"/>
            <a:ext cx="3599062" cy="392415"/>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2800"/>
              <a:buFont typeface="Calibri"/>
              <a:buNone/>
            </a:pPr>
            <a:r>
              <a:rPr lang="en" sz="2800" b="0" i="0" u="none" strike="noStrike" cap="none">
                <a:solidFill>
                  <a:schemeClr val="dk1"/>
                </a:solidFill>
                <a:latin typeface="Calibri"/>
                <a:ea typeface="Calibri"/>
                <a:cs typeface="Calibri"/>
                <a:sym typeface="Calibri"/>
              </a:rPr>
              <a:t>2、改变人心的能力</a:t>
            </a:r>
            <a:endParaRPr sz="2800" b="0" i="0" u="none" strike="noStrike" cap="none">
              <a:solidFill>
                <a:schemeClr val="dk1"/>
              </a:solidFill>
              <a:latin typeface="Arial"/>
              <a:ea typeface="Arial"/>
              <a:cs typeface="Arial"/>
              <a:sym typeface="Arial"/>
            </a:endParaRPr>
          </a:p>
        </p:txBody>
      </p:sp>
      <p:sp>
        <p:nvSpPr>
          <p:cNvPr id="237" name="Google Shape;237;p36"/>
          <p:cNvSpPr/>
          <p:nvPr/>
        </p:nvSpPr>
        <p:spPr>
          <a:xfrm>
            <a:off x="395536" y="1221600"/>
            <a:ext cx="4572000"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宣教的核心是传福音</a:t>
            </a:r>
            <a:endParaRPr sz="2800">
              <a:solidFill>
                <a:schemeClr val="dk1"/>
              </a:solidFill>
              <a:latin typeface="Libre Franklin"/>
              <a:ea typeface="Libre Franklin"/>
              <a:cs typeface="Libre Franklin"/>
              <a:sym typeface="Libre Franklin"/>
            </a:endParaRPr>
          </a:p>
        </p:txBody>
      </p:sp>
      <p:sp>
        <p:nvSpPr>
          <p:cNvPr id="238" name="Google Shape;238;p36"/>
          <p:cNvSpPr/>
          <p:nvPr/>
        </p:nvSpPr>
        <p:spPr>
          <a:xfrm>
            <a:off x="611560" y="1707654"/>
            <a:ext cx="3057247"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人心是最难改变的</a:t>
            </a:r>
            <a:endParaRPr sz="2800">
              <a:solidFill>
                <a:schemeClr val="dk1"/>
              </a:solidFill>
              <a:latin typeface="Libre Franklin"/>
              <a:ea typeface="Libre Franklin"/>
              <a:cs typeface="Libre Franklin"/>
              <a:sym typeface="Libre Franklin"/>
            </a:endParaRPr>
          </a:p>
        </p:txBody>
      </p:sp>
      <p:sp>
        <p:nvSpPr>
          <p:cNvPr id="239" name="Google Shape;239;p36"/>
          <p:cNvSpPr/>
          <p:nvPr/>
        </p:nvSpPr>
        <p:spPr>
          <a:xfrm>
            <a:off x="107504" y="2225501"/>
            <a:ext cx="8784976" cy="103874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rgbClr val="FF0000"/>
                </a:solidFill>
                <a:latin typeface="Libre Franklin"/>
                <a:ea typeface="Libre Franklin"/>
                <a:cs typeface="Libre Franklin"/>
                <a:sym typeface="Libre Franklin"/>
              </a:rPr>
              <a:t>林前12:3所以我告诉你们：被神的灵感动的，没有说耶稣是可咒诅的；若不是被圣灵感动的，也没有能说耶稣是主的。</a:t>
            </a:r>
            <a:endParaRPr sz="2800">
              <a:solidFill>
                <a:srgbClr val="FF0000"/>
              </a:solidFill>
              <a:latin typeface="Libre Franklin"/>
              <a:ea typeface="Libre Franklin"/>
              <a:cs typeface="Libre Franklin"/>
              <a:sym typeface="Libre Frankli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7"/>
          <p:cNvSpPr/>
          <p:nvPr/>
        </p:nvSpPr>
        <p:spPr>
          <a:xfrm>
            <a:off x="-252536" y="195486"/>
            <a:ext cx="6590266" cy="438581"/>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3200"/>
              <a:buFont typeface="Calibri"/>
              <a:buNone/>
            </a:pPr>
            <a:r>
              <a:rPr lang="en" sz="3200" b="0" i="0" u="none" strike="noStrike" cap="none">
                <a:solidFill>
                  <a:schemeClr val="dk1"/>
                </a:solidFill>
                <a:latin typeface="Calibri"/>
                <a:ea typeface="Calibri"/>
                <a:cs typeface="Calibri"/>
                <a:sym typeface="Calibri"/>
              </a:rPr>
              <a:t>一、圣灵赐给我们宣教的能力 8上</a:t>
            </a:r>
            <a:endParaRPr sz="3200" b="0" i="0" u="none" strike="noStrike" cap="none">
              <a:solidFill>
                <a:schemeClr val="dk1"/>
              </a:solidFill>
              <a:latin typeface="Arial"/>
              <a:ea typeface="Arial"/>
              <a:cs typeface="Arial"/>
              <a:sym typeface="Arial"/>
            </a:endParaRPr>
          </a:p>
        </p:txBody>
      </p:sp>
      <p:sp>
        <p:nvSpPr>
          <p:cNvPr id="245" name="Google Shape;245;p37"/>
          <p:cNvSpPr/>
          <p:nvPr/>
        </p:nvSpPr>
        <p:spPr>
          <a:xfrm>
            <a:off x="0" y="681540"/>
            <a:ext cx="3958135" cy="392415"/>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2800"/>
              <a:buFont typeface="Calibri"/>
              <a:buNone/>
            </a:pPr>
            <a:r>
              <a:rPr lang="en" sz="2800" b="0" i="0" u="none" strike="noStrike" cap="none">
                <a:solidFill>
                  <a:schemeClr val="dk1"/>
                </a:solidFill>
                <a:latin typeface="Calibri"/>
                <a:ea typeface="Calibri"/>
                <a:cs typeface="Calibri"/>
                <a:sym typeface="Calibri"/>
              </a:rPr>
              <a:t>3、过圣洁生活的能力</a:t>
            </a:r>
            <a:endParaRPr sz="2800" b="0" i="0" u="none" strike="noStrike" cap="none">
              <a:solidFill>
                <a:schemeClr val="dk1"/>
              </a:solidFill>
              <a:latin typeface="Arial"/>
              <a:ea typeface="Arial"/>
              <a:cs typeface="Arial"/>
              <a:sym typeface="Arial"/>
            </a:endParaRPr>
          </a:p>
        </p:txBody>
      </p:sp>
      <p:sp>
        <p:nvSpPr>
          <p:cNvPr id="246" name="Google Shape;246;p37"/>
          <p:cNvSpPr/>
          <p:nvPr/>
        </p:nvSpPr>
        <p:spPr>
          <a:xfrm>
            <a:off x="251520" y="1113588"/>
            <a:ext cx="5570756"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这个过圣洁生活的力量从何而来？</a:t>
            </a:r>
            <a:endParaRPr sz="2800">
              <a:solidFill>
                <a:schemeClr val="dk1"/>
              </a:solidFill>
              <a:latin typeface="Libre Franklin"/>
              <a:ea typeface="Libre Franklin"/>
              <a:cs typeface="Libre Franklin"/>
              <a:sym typeface="Libre Franklin"/>
            </a:endParaRPr>
          </a:p>
        </p:txBody>
      </p:sp>
      <p:sp>
        <p:nvSpPr>
          <p:cNvPr id="247" name="Google Shape;247;p37"/>
          <p:cNvSpPr/>
          <p:nvPr/>
        </p:nvSpPr>
        <p:spPr>
          <a:xfrm>
            <a:off x="323528" y="1599642"/>
            <a:ext cx="5570756"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神对基督徒的一个要求是要圣洁！</a:t>
            </a:r>
            <a:endParaRPr sz="2800">
              <a:solidFill>
                <a:schemeClr val="dk1"/>
              </a:solidFill>
              <a:latin typeface="Libre Franklin"/>
              <a:ea typeface="Libre Franklin"/>
              <a:cs typeface="Libre Franklin"/>
              <a:sym typeface="Libre Franklin"/>
            </a:endParaRPr>
          </a:p>
        </p:txBody>
      </p:sp>
      <p:sp>
        <p:nvSpPr>
          <p:cNvPr id="248" name="Google Shape;248;p37"/>
          <p:cNvSpPr/>
          <p:nvPr/>
        </p:nvSpPr>
        <p:spPr>
          <a:xfrm>
            <a:off x="179512" y="2139702"/>
            <a:ext cx="8784976" cy="7155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rgbClr val="FF0000"/>
                </a:solidFill>
                <a:latin typeface="Libre Franklin"/>
                <a:ea typeface="Libre Franklin"/>
                <a:cs typeface="Libre Franklin"/>
                <a:sym typeface="Libre Franklin"/>
              </a:rPr>
              <a:t>利11:45我是把你们从埃及地领出来的耶和华，要作你们的　神，所以你们要圣洁，因为我是圣洁的。</a:t>
            </a:r>
            <a:endParaRPr sz="2800">
              <a:solidFill>
                <a:srgbClr val="FF0000"/>
              </a:solidFill>
              <a:latin typeface="Libre Franklin"/>
              <a:ea typeface="Libre Franklin"/>
              <a:cs typeface="Libre Franklin"/>
              <a:sym typeface="Libre Franklin"/>
            </a:endParaRPr>
          </a:p>
        </p:txBody>
      </p:sp>
      <p:sp>
        <p:nvSpPr>
          <p:cNvPr id="249" name="Google Shape;249;p37"/>
          <p:cNvSpPr/>
          <p:nvPr/>
        </p:nvSpPr>
        <p:spPr>
          <a:xfrm>
            <a:off x="179512" y="3111810"/>
            <a:ext cx="8568952" cy="7155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rgbClr val="FF0000"/>
                </a:solidFill>
                <a:latin typeface="Libre Franklin"/>
                <a:ea typeface="Libre Franklin"/>
                <a:cs typeface="Libre Franklin"/>
                <a:sym typeface="Libre Franklin"/>
              </a:rPr>
              <a:t>诗14:3他们都偏离正路，一同变为污秽；并没有行善的，连一个也没有。</a:t>
            </a:r>
            <a:endParaRPr sz="2800">
              <a:solidFill>
                <a:srgbClr val="FF0000"/>
              </a:solidFill>
              <a:latin typeface="Libre Franklin"/>
              <a:ea typeface="Libre Franklin"/>
              <a:cs typeface="Libre Franklin"/>
              <a:sym typeface="Libre Frankli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8"/>
          <p:cNvSpPr/>
          <p:nvPr/>
        </p:nvSpPr>
        <p:spPr>
          <a:xfrm>
            <a:off x="0" y="141480"/>
            <a:ext cx="6179897" cy="438581"/>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3200"/>
              <a:buFont typeface="Calibri"/>
              <a:buNone/>
            </a:pPr>
            <a:r>
              <a:rPr lang="en" sz="3200" b="0" i="0" u="none" strike="noStrike" cap="none">
                <a:solidFill>
                  <a:schemeClr val="dk1"/>
                </a:solidFill>
                <a:latin typeface="Calibri"/>
                <a:ea typeface="Calibri"/>
                <a:cs typeface="Calibri"/>
                <a:sym typeface="Calibri"/>
              </a:rPr>
              <a:t>二、福音是由内而外的传播 8下</a:t>
            </a:r>
            <a:endParaRPr sz="3200" b="0" i="0" u="none" strike="noStrike" cap="none">
              <a:solidFill>
                <a:schemeClr val="dk1"/>
              </a:solidFill>
              <a:latin typeface="Arial"/>
              <a:ea typeface="Arial"/>
              <a:cs typeface="Arial"/>
              <a:sym typeface="Arial"/>
            </a:endParaRPr>
          </a:p>
        </p:txBody>
      </p:sp>
      <p:sp>
        <p:nvSpPr>
          <p:cNvPr id="256" name="Google Shape;256;p38"/>
          <p:cNvSpPr/>
          <p:nvPr/>
        </p:nvSpPr>
        <p:spPr>
          <a:xfrm>
            <a:off x="-2250" y="1760570"/>
            <a:ext cx="4676400" cy="392400"/>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2800"/>
              <a:buFont typeface="Calibri"/>
              <a:buNone/>
            </a:pPr>
            <a:r>
              <a:rPr lang="en" sz="2800" b="0" i="0" u="none" strike="noStrike" cap="none">
                <a:solidFill>
                  <a:schemeClr val="dk1"/>
                </a:solidFill>
                <a:latin typeface="Calibri"/>
                <a:ea typeface="Calibri"/>
                <a:cs typeface="Calibri"/>
                <a:sym typeface="Calibri"/>
              </a:rPr>
              <a:t>1</a:t>
            </a:r>
            <a:r>
              <a:rPr lang="en" sz="2800">
                <a:solidFill>
                  <a:schemeClr val="dk1"/>
                </a:solidFill>
                <a:latin typeface="Libre Franklin"/>
                <a:ea typeface="Libre Franklin"/>
                <a:cs typeface="Libre Franklin"/>
                <a:sym typeface="Libre Franklin"/>
              </a:rPr>
              <a:t>、从个人的角度看宣教</a:t>
            </a:r>
            <a:endParaRPr sz="2800" b="0" i="0" u="none" strike="noStrike" cap="none">
              <a:solidFill>
                <a:schemeClr val="dk1"/>
              </a:solidFill>
              <a:latin typeface="Arial"/>
              <a:ea typeface="Arial"/>
              <a:cs typeface="Arial"/>
              <a:sym typeface="Arial"/>
            </a:endParaRPr>
          </a:p>
        </p:txBody>
      </p:sp>
      <p:sp>
        <p:nvSpPr>
          <p:cNvPr id="257" name="Google Shape;257;p38"/>
          <p:cNvSpPr/>
          <p:nvPr/>
        </p:nvSpPr>
        <p:spPr>
          <a:xfrm>
            <a:off x="179512" y="2286769"/>
            <a:ext cx="5958300" cy="392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传福音是从内而外，从近到远的过程</a:t>
            </a:r>
            <a:endParaRPr sz="2800">
              <a:solidFill>
                <a:schemeClr val="dk1"/>
              </a:solidFill>
              <a:latin typeface="Libre Franklin"/>
              <a:ea typeface="Libre Franklin"/>
              <a:cs typeface="Libre Franklin"/>
              <a:sym typeface="Libre Franklin"/>
            </a:endParaRPr>
          </a:p>
        </p:txBody>
      </p:sp>
      <p:sp>
        <p:nvSpPr>
          <p:cNvPr id="258" name="Google Shape;258;p38"/>
          <p:cNvSpPr/>
          <p:nvPr/>
        </p:nvSpPr>
        <p:spPr>
          <a:xfrm>
            <a:off x="72600" y="2842942"/>
            <a:ext cx="8820600" cy="392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求圣灵给我们能力，给我们合适的时间让我们分享福音</a:t>
            </a:r>
            <a:endParaRPr sz="2800">
              <a:solidFill>
                <a:schemeClr val="dk1"/>
              </a:solidFill>
              <a:latin typeface="Libre Franklin"/>
              <a:ea typeface="Libre Franklin"/>
              <a:cs typeface="Libre Franklin"/>
              <a:sym typeface="Libre Franklin"/>
            </a:endParaRPr>
          </a:p>
        </p:txBody>
      </p:sp>
      <p:sp>
        <p:nvSpPr>
          <p:cNvPr id="259" name="Google Shape;259;p38"/>
          <p:cNvSpPr/>
          <p:nvPr/>
        </p:nvSpPr>
        <p:spPr>
          <a:xfrm>
            <a:off x="179504" y="3465371"/>
            <a:ext cx="9144000" cy="715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rgbClr val="FF0000"/>
                </a:solidFill>
                <a:latin typeface="Libre Franklin"/>
                <a:ea typeface="Libre Franklin"/>
                <a:cs typeface="Libre Franklin"/>
                <a:sym typeface="Libre Franklin"/>
              </a:rPr>
              <a:t>提后4:2务要传道，无论得时不得时，总要专心，并用百般的忍耐，各样的教训，责备人，警戒人，劝勉人。</a:t>
            </a:r>
            <a:endParaRPr sz="2800">
              <a:solidFill>
                <a:srgbClr val="FF0000"/>
              </a:solidFill>
              <a:latin typeface="Libre Franklin"/>
              <a:ea typeface="Libre Franklin"/>
              <a:cs typeface="Libre Franklin"/>
              <a:sym typeface="Libre Franklin"/>
            </a:endParaRPr>
          </a:p>
        </p:txBody>
      </p:sp>
      <p:sp>
        <p:nvSpPr>
          <p:cNvPr id="260" name="Google Shape;260;p38"/>
          <p:cNvSpPr txBox="1"/>
          <p:nvPr/>
        </p:nvSpPr>
        <p:spPr>
          <a:xfrm>
            <a:off x="-2250" y="713875"/>
            <a:ext cx="8970300" cy="1046700"/>
          </a:xfrm>
          <a:prstGeom prst="rect">
            <a:avLst/>
          </a:prstGeom>
          <a:noFill/>
          <a:ln>
            <a:noFill/>
          </a:ln>
        </p:spPr>
        <p:txBody>
          <a:bodyPr spcFirstLastPara="1" wrap="square" lIns="91425" tIns="91425" rIns="91425" bIns="91425" anchor="t" anchorCtr="0">
            <a:spAutoFit/>
          </a:bodyPr>
          <a:lstStyle/>
          <a:p>
            <a:pPr marL="0" lvl="0" indent="355600" algn="l" rtl="0">
              <a:spcBef>
                <a:spcPts val="0"/>
              </a:spcBef>
              <a:spcAft>
                <a:spcPts val="0"/>
              </a:spcAft>
              <a:buNone/>
            </a:pPr>
            <a:r>
              <a:rPr lang="en" sz="2800">
                <a:solidFill>
                  <a:srgbClr val="FF0000"/>
                </a:solidFill>
                <a:latin typeface="Calibri"/>
                <a:ea typeface="Calibri"/>
                <a:cs typeface="Calibri"/>
                <a:sym typeface="Calibri"/>
              </a:rPr>
              <a:t>并要在耶路撒冷、犹太全地和撒玛利亚，直到地极，作我的见证。</a:t>
            </a:r>
            <a:endParaRPr sz="280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9"/>
          <p:cNvSpPr/>
          <p:nvPr/>
        </p:nvSpPr>
        <p:spPr>
          <a:xfrm>
            <a:off x="43705" y="808305"/>
            <a:ext cx="4317300" cy="392400"/>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2800"/>
              <a:buFont typeface="Calibri"/>
              <a:buNone/>
            </a:pPr>
            <a:r>
              <a:rPr lang="en" sz="2800" b="0" i="0" u="none" strike="noStrike" cap="none">
                <a:solidFill>
                  <a:schemeClr val="dk1"/>
                </a:solidFill>
                <a:latin typeface="Calibri"/>
                <a:ea typeface="Calibri"/>
                <a:cs typeface="Calibri"/>
                <a:sym typeface="Calibri"/>
              </a:rPr>
              <a:t>2</a:t>
            </a:r>
            <a:r>
              <a:rPr lang="en" sz="2800">
                <a:solidFill>
                  <a:schemeClr val="dk1"/>
                </a:solidFill>
                <a:latin typeface="Libre Franklin"/>
                <a:ea typeface="Libre Franklin"/>
                <a:cs typeface="Libre Franklin"/>
                <a:sym typeface="Libre Franklin"/>
              </a:rPr>
              <a:t>、从国度的角度来看</a:t>
            </a:r>
            <a:endParaRPr/>
          </a:p>
        </p:txBody>
      </p:sp>
      <p:sp>
        <p:nvSpPr>
          <p:cNvPr id="266" name="Google Shape;266;p39"/>
          <p:cNvSpPr/>
          <p:nvPr/>
        </p:nvSpPr>
        <p:spPr>
          <a:xfrm>
            <a:off x="403745" y="1273322"/>
            <a:ext cx="6648000" cy="392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教会要有异象来宣教，因为这是神的命令</a:t>
            </a:r>
            <a:endParaRPr sz="2800">
              <a:solidFill>
                <a:schemeClr val="dk1"/>
              </a:solidFill>
              <a:latin typeface="Libre Franklin"/>
              <a:ea typeface="Libre Franklin"/>
              <a:cs typeface="Libre Franklin"/>
              <a:sym typeface="Libre Franklin"/>
            </a:endParaRPr>
          </a:p>
        </p:txBody>
      </p:sp>
      <p:sp>
        <p:nvSpPr>
          <p:cNvPr id="267" name="Google Shape;267;p39"/>
          <p:cNvSpPr/>
          <p:nvPr/>
        </p:nvSpPr>
        <p:spPr>
          <a:xfrm>
            <a:off x="464878" y="1840389"/>
            <a:ext cx="4134600" cy="392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福音的传播还与末世相连</a:t>
            </a:r>
            <a:endParaRPr sz="2800">
              <a:solidFill>
                <a:schemeClr val="dk1"/>
              </a:solidFill>
              <a:latin typeface="Libre Franklin"/>
              <a:ea typeface="Libre Franklin"/>
              <a:cs typeface="Libre Franklin"/>
              <a:sym typeface="Libre Franklin"/>
            </a:endParaRPr>
          </a:p>
        </p:txBody>
      </p:sp>
      <p:sp>
        <p:nvSpPr>
          <p:cNvPr id="268" name="Google Shape;268;p39"/>
          <p:cNvSpPr/>
          <p:nvPr/>
        </p:nvSpPr>
        <p:spPr>
          <a:xfrm>
            <a:off x="403761" y="2407487"/>
            <a:ext cx="8424900" cy="715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rgbClr val="FF0000"/>
                </a:solidFill>
                <a:latin typeface="Libre Franklin"/>
                <a:ea typeface="Libre Franklin"/>
                <a:cs typeface="Libre Franklin"/>
                <a:sym typeface="Libre Franklin"/>
              </a:rPr>
              <a:t>太24:14这天国的福音要传遍天下，对万民作见证，然后末期才来到。”</a:t>
            </a:r>
            <a:endParaRPr sz="2800">
              <a:solidFill>
                <a:srgbClr val="FF0000"/>
              </a:solidFill>
              <a:latin typeface="Libre Franklin"/>
              <a:ea typeface="Libre Franklin"/>
              <a:cs typeface="Libre Franklin"/>
              <a:sym typeface="Libre Frankli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0"/>
          <p:cNvSpPr/>
          <p:nvPr/>
        </p:nvSpPr>
        <p:spPr>
          <a:xfrm>
            <a:off x="0" y="118397"/>
            <a:ext cx="3416320" cy="438581"/>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3200"/>
              <a:buFont typeface="Calibri"/>
              <a:buNone/>
            </a:pPr>
            <a:r>
              <a:rPr lang="en" sz="3200" b="0" i="0" u="none" strike="noStrike" cap="none">
                <a:solidFill>
                  <a:schemeClr val="dk1"/>
                </a:solidFill>
                <a:latin typeface="Calibri"/>
                <a:ea typeface="Calibri"/>
                <a:cs typeface="Calibri"/>
                <a:sym typeface="Calibri"/>
              </a:rPr>
              <a:t>三、为主作见证</a:t>
            </a:r>
            <a:endParaRPr sz="3200" b="0" i="0" u="none" strike="noStrike" cap="none">
              <a:solidFill>
                <a:schemeClr val="dk1"/>
              </a:solidFill>
              <a:latin typeface="Arial"/>
              <a:ea typeface="Arial"/>
              <a:cs typeface="Arial"/>
              <a:sym typeface="Arial"/>
            </a:endParaRPr>
          </a:p>
        </p:txBody>
      </p:sp>
      <p:sp>
        <p:nvSpPr>
          <p:cNvPr id="274" name="Google Shape;274;p40"/>
          <p:cNvSpPr/>
          <p:nvPr/>
        </p:nvSpPr>
        <p:spPr>
          <a:xfrm>
            <a:off x="251520" y="627534"/>
            <a:ext cx="2880900" cy="392400"/>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chemeClr val="dk1"/>
              </a:buClr>
              <a:buSzPts val="2800"/>
              <a:buFont typeface="Calibri"/>
              <a:buNone/>
            </a:pPr>
            <a:r>
              <a:rPr lang="en" sz="2800" b="0" i="0" u="none" strike="noStrike" cap="none">
                <a:solidFill>
                  <a:schemeClr val="dk1"/>
                </a:solidFill>
                <a:latin typeface="Calibri"/>
                <a:ea typeface="Calibri"/>
                <a:cs typeface="Calibri"/>
                <a:sym typeface="Calibri"/>
              </a:rPr>
              <a:t>1、个人的见证</a:t>
            </a:r>
            <a:endParaRPr sz="2800" b="0" i="0" u="none" strike="noStrike" cap="none">
              <a:solidFill>
                <a:schemeClr val="dk1"/>
              </a:solidFill>
              <a:latin typeface="Arial"/>
              <a:ea typeface="Arial"/>
              <a:cs typeface="Arial"/>
              <a:sym typeface="Arial"/>
            </a:endParaRPr>
          </a:p>
        </p:txBody>
      </p:sp>
      <p:sp>
        <p:nvSpPr>
          <p:cNvPr id="275" name="Google Shape;275;p40"/>
          <p:cNvSpPr/>
          <p:nvPr/>
        </p:nvSpPr>
        <p:spPr>
          <a:xfrm>
            <a:off x="539552" y="1221600"/>
            <a:ext cx="4134465"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可以准备一个自己的见证</a:t>
            </a:r>
            <a:endParaRPr sz="2800">
              <a:solidFill>
                <a:schemeClr val="dk1"/>
              </a:solidFill>
              <a:latin typeface="Libre Franklin"/>
              <a:ea typeface="Libre Franklin"/>
              <a:cs typeface="Libre Franklin"/>
              <a:sym typeface="Libre Franklin"/>
            </a:endParaRPr>
          </a:p>
        </p:txBody>
      </p:sp>
      <p:sp>
        <p:nvSpPr>
          <p:cNvPr id="276" name="Google Shape;276;p40"/>
          <p:cNvSpPr/>
          <p:nvPr/>
        </p:nvSpPr>
        <p:spPr>
          <a:xfrm>
            <a:off x="395536" y="1761660"/>
            <a:ext cx="3716082" cy="3924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2、教会的层面的见证</a:t>
            </a:r>
            <a:endParaRPr sz="2800">
              <a:solidFill>
                <a:schemeClr val="dk1"/>
              </a:solidFill>
              <a:latin typeface="Libre Franklin"/>
              <a:ea typeface="Libre Franklin"/>
              <a:cs typeface="Libre Franklin"/>
              <a:sym typeface="Libre Franklin"/>
            </a:endParaRPr>
          </a:p>
        </p:txBody>
      </p:sp>
      <p:sp>
        <p:nvSpPr>
          <p:cNvPr id="277" name="Google Shape;277;p40"/>
          <p:cNvSpPr/>
          <p:nvPr/>
        </p:nvSpPr>
        <p:spPr>
          <a:xfrm>
            <a:off x="251520" y="2301720"/>
            <a:ext cx="8496944" cy="71558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rgbClr val="FF0000"/>
                </a:solidFill>
                <a:latin typeface="Libre Franklin"/>
                <a:ea typeface="Libre Franklin"/>
                <a:cs typeface="Libre Franklin"/>
                <a:sym typeface="Libre Franklin"/>
              </a:rPr>
              <a:t>约13:35你们若有彼此相爱的心，众人因此就认出你们是我的门徒了。</a:t>
            </a:r>
            <a:endParaRPr sz="2800">
              <a:solidFill>
                <a:srgbClr val="FF0000"/>
              </a:solidFill>
              <a:latin typeface="Libre Franklin"/>
              <a:ea typeface="Libre Franklin"/>
              <a:cs typeface="Libre Franklin"/>
              <a:sym typeface="Libre Frankl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1"/>
          <p:cNvSpPr/>
          <p:nvPr/>
        </p:nvSpPr>
        <p:spPr>
          <a:xfrm>
            <a:off x="107504" y="141480"/>
            <a:ext cx="4814138" cy="43858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3200"/>
              <a:buFont typeface="Calibri"/>
              <a:buNone/>
            </a:pPr>
            <a:r>
              <a:rPr lang="en" sz="3200" b="0" i="0" u="none" strike="noStrike" cap="none">
                <a:solidFill>
                  <a:schemeClr val="dk1"/>
                </a:solidFill>
                <a:latin typeface="Calibri"/>
                <a:ea typeface="Calibri"/>
                <a:cs typeface="Calibri"/>
                <a:sym typeface="Calibri"/>
              </a:rPr>
              <a:t>四、等候耶稣的再来 9 -11</a:t>
            </a:r>
            <a:endParaRPr sz="3200" b="0" i="0" u="none" strike="noStrike" cap="none">
              <a:solidFill>
                <a:schemeClr val="dk1"/>
              </a:solidFill>
              <a:latin typeface="Arial"/>
              <a:ea typeface="Arial"/>
              <a:cs typeface="Arial"/>
              <a:sym typeface="Arial"/>
            </a:endParaRPr>
          </a:p>
        </p:txBody>
      </p:sp>
      <p:sp>
        <p:nvSpPr>
          <p:cNvPr id="283" name="Google Shape;283;p41"/>
          <p:cNvSpPr/>
          <p:nvPr/>
        </p:nvSpPr>
        <p:spPr>
          <a:xfrm>
            <a:off x="0" y="735546"/>
            <a:ext cx="8964488" cy="2008242"/>
          </a:xfrm>
          <a:prstGeom prst="rect">
            <a:avLst/>
          </a:prstGeom>
          <a:noFill/>
          <a:ln>
            <a:noFill/>
          </a:ln>
        </p:spPr>
        <p:txBody>
          <a:bodyPr spcFirstLastPara="1" wrap="square" lIns="91425" tIns="45700" rIns="91425" bIns="45700" anchor="ctr" anchorCtr="0">
            <a:noAutofit/>
          </a:bodyPr>
          <a:lstStyle/>
          <a:p>
            <a:pPr marL="0" marR="0" lvl="0" indent="355600" algn="l" rtl="0">
              <a:lnSpc>
                <a:spcPct val="100000"/>
              </a:lnSpc>
              <a:spcBef>
                <a:spcPts val="0"/>
              </a:spcBef>
              <a:spcAft>
                <a:spcPts val="0"/>
              </a:spcAft>
              <a:buClr>
                <a:srgbClr val="FF0000"/>
              </a:buClr>
              <a:buSzPts val="2800"/>
              <a:buFont typeface="Calibri"/>
              <a:buNone/>
            </a:pPr>
            <a:r>
              <a:rPr lang="en" sz="2500" b="0" i="0" u="none" strike="noStrike" cap="none">
                <a:solidFill>
                  <a:srgbClr val="FF0000"/>
                </a:solidFill>
                <a:latin typeface="Calibri"/>
                <a:ea typeface="Calibri"/>
                <a:cs typeface="Calibri"/>
                <a:sym typeface="Calibri"/>
              </a:rPr>
              <a:t>徒1:9说了这话，他们正看的时候，他就被取上升。有一朵云彩把他接去，便看不见他了。10当他往上去，他们定睛望天的时候，忽然有两个人身穿白衣，站在旁边，说：11“加利利人哪，你们为什么站着望天呢？这离开你们被接升天的耶稣，你们见他怎样往天上去，他还要怎样来。”</a:t>
            </a:r>
            <a:endParaRPr sz="2500" b="0" i="0" u="none" strike="noStrike" cap="none">
              <a:solidFill>
                <a:schemeClr val="dk1"/>
              </a:solidFill>
              <a:latin typeface="Arial"/>
              <a:ea typeface="Arial"/>
              <a:cs typeface="Arial"/>
              <a:sym typeface="Arial"/>
            </a:endParaRPr>
          </a:p>
        </p:txBody>
      </p:sp>
      <p:sp>
        <p:nvSpPr>
          <p:cNvPr id="284" name="Google Shape;284;p41"/>
          <p:cNvSpPr/>
          <p:nvPr/>
        </p:nvSpPr>
        <p:spPr>
          <a:xfrm>
            <a:off x="107512" y="2802474"/>
            <a:ext cx="7704900" cy="1685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主耶稣他复活了</a:t>
            </a:r>
            <a:endParaRPr sz="2800">
              <a:solidFill>
                <a:schemeClr val="dk1"/>
              </a:solidFill>
              <a:latin typeface="Libre Franklin"/>
              <a:ea typeface="Libre Franklin"/>
              <a:cs typeface="Libre Franklin"/>
              <a:sym typeface="Libre Franklin"/>
            </a:endParaRPr>
          </a:p>
          <a:p>
            <a:pPr marL="0" marR="0" lvl="0" indent="0" algn="l" rtl="0">
              <a:spcBef>
                <a:spcPts val="0"/>
              </a:spcBef>
              <a:spcAft>
                <a:spcPts val="0"/>
              </a:spcAft>
              <a:buNone/>
            </a:pPr>
            <a:endParaRPr sz="2800">
              <a:solidFill>
                <a:schemeClr val="dk1"/>
              </a:solidFill>
              <a:latin typeface="Libre Franklin"/>
              <a:ea typeface="Libre Franklin"/>
              <a:cs typeface="Libre Franklin"/>
              <a:sym typeface="Libre Franklin"/>
            </a:endParaRPr>
          </a:p>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不但复活了，而且他升天回到上帝那里去了</a:t>
            </a:r>
            <a:endParaRPr sz="2800">
              <a:solidFill>
                <a:schemeClr val="dk1"/>
              </a:solidFill>
              <a:latin typeface="Libre Franklin"/>
              <a:ea typeface="Libre Franklin"/>
              <a:cs typeface="Libre Franklin"/>
              <a:sym typeface="Libre Franklin"/>
            </a:endParaRPr>
          </a:p>
          <a:p>
            <a:pPr marL="0" marR="0" lvl="0" indent="0" algn="l" rtl="0">
              <a:spcBef>
                <a:spcPts val="0"/>
              </a:spcBef>
              <a:spcAft>
                <a:spcPts val="0"/>
              </a:spcAft>
              <a:buNone/>
            </a:pPr>
            <a:endParaRPr sz="2800">
              <a:solidFill>
                <a:schemeClr val="dk1"/>
              </a:solidFill>
              <a:latin typeface="Libre Franklin"/>
              <a:ea typeface="Libre Franklin"/>
              <a:cs typeface="Libre Franklin"/>
              <a:sym typeface="Libre Franklin"/>
            </a:endParaRPr>
          </a:p>
          <a:p>
            <a:pPr marL="0" marR="0" lvl="0" indent="0" algn="l" rtl="0">
              <a:spcBef>
                <a:spcPts val="0"/>
              </a:spcBef>
              <a:spcAft>
                <a:spcPts val="0"/>
              </a:spcAft>
              <a:buNone/>
            </a:pPr>
            <a:r>
              <a:rPr lang="en" sz="2800">
                <a:solidFill>
                  <a:schemeClr val="dk1"/>
                </a:solidFill>
                <a:latin typeface="Libre Franklin"/>
                <a:ea typeface="Libre Franklin"/>
                <a:cs typeface="Libre Franklin"/>
                <a:sym typeface="Libre Franklin"/>
              </a:rPr>
              <a:t>不但他升天了，而且他还要再来，</a:t>
            </a:r>
            <a:endParaRPr sz="2800">
              <a:solidFill>
                <a:schemeClr val="dk1"/>
              </a:solidFill>
              <a:latin typeface="Libre Franklin"/>
              <a:ea typeface="Libre Franklin"/>
              <a:cs typeface="Libre Franklin"/>
              <a:sym typeface="Libre Frankli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2"/>
          <p:cNvSpPr/>
          <p:nvPr/>
        </p:nvSpPr>
        <p:spPr>
          <a:xfrm>
            <a:off x="179512" y="195486"/>
            <a:ext cx="4572000" cy="48474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600">
                <a:solidFill>
                  <a:schemeClr val="dk1"/>
                </a:solidFill>
                <a:latin typeface="Libre Franklin"/>
                <a:ea typeface="Libre Franklin"/>
                <a:cs typeface="Libre Franklin"/>
                <a:sym typeface="Libre Franklin"/>
              </a:rPr>
              <a:t>总结：</a:t>
            </a:r>
            <a:endParaRPr sz="3600">
              <a:solidFill>
                <a:schemeClr val="dk1"/>
              </a:solidFill>
              <a:latin typeface="Libre Franklin"/>
              <a:ea typeface="Libre Franklin"/>
              <a:cs typeface="Libre Franklin"/>
              <a:sym typeface="Libre Franklin"/>
            </a:endParaRPr>
          </a:p>
        </p:txBody>
      </p:sp>
      <p:sp>
        <p:nvSpPr>
          <p:cNvPr id="290" name="Google Shape;290;p42"/>
          <p:cNvSpPr/>
          <p:nvPr/>
        </p:nvSpPr>
        <p:spPr>
          <a:xfrm>
            <a:off x="179500" y="1409172"/>
            <a:ext cx="8208900" cy="2566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3200"/>
              <a:buFont typeface="Calibri"/>
              <a:buNone/>
            </a:pPr>
            <a:r>
              <a:rPr lang="en" sz="3200" b="1" i="0" u="none" strike="noStrike" cap="none">
                <a:solidFill>
                  <a:schemeClr val="dk1"/>
                </a:solidFill>
                <a:latin typeface="Calibri"/>
                <a:ea typeface="Calibri"/>
                <a:cs typeface="Calibri"/>
                <a:sym typeface="Calibri"/>
              </a:rPr>
              <a:t>圣灵给我们能力</a:t>
            </a:r>
            <a:r>
              <a:rPr lang="en" sz="3200" b="0" i="0" u="none" strike="noStrike" cap="none">
                <a:solidFill>
                  <a:schemeClr val="dk1"/>
                </a:solidFill>
                <a:latin typeface="Calibri"/>
                <a:ea typeface="Calibri"/>
                <a:cs typeface="Calibri"/>
                <a:sym typeface="Calibri"/>
              </a:rPr>
              <a:t>：      </a:t>
            </a:r>
            <a:endParaRPr/>
          </a:p>
          <a:p>
            <a:pPr marL="0" marR="0" lvl="0" indent="355600" algn="l" rtl="0">
              <a:lnSpc>
                <a:spcPct val="100000"/>
              </a:lnSpc>
              <a:spcBef>
                <a:spcPts val="0"/>
              </a:spcBef>
              <a:spcAft>
                <a:spcPts val="0"/>
              </a:spcAft>
              <a:buClr>
                <a:schemeClr val="dk1"/>
              </a:buClr>
              <a:buSzPts val="3200"/>
              <a:buFont typeface="Calibri"/>
              <a:buNone/>
            </a:pPr>
            <a:r>
              <a:rPr lang="en" sz="3200" b="0" i="0" u="none" strike="noStrike" cap="none">
                <a:solidFill>
                  <a:schemeClr val="dk1"/>
                </a:solidFill>
                <a:latin typeface="Calibri"/>
                <a:ea typeface="Calibri"/>
                <a:cs typeface="Calibri"/>
                <a:sym typeface="Calibri"/>
              </a:rPr>
              <a:t>传扬福音    </a:t>
            </a:r>
            <a:endParaRPr/>
          </a:p>
          <a:p>
            <a:pPr marL="0" marR="0" lvl="0" indent="355600" algn="l" rtl="0">
              <a:lnSpc>
                <a:spcPct val="100000"/>
              </a:lnSpc>
              <a:spcBef>
                <a:spcPts val="0"/>
              </a:spcBef>
              <a:spcAft>
                <a:spcPts val="0"/>
              </a:spcAft>
              <a:buClr>
                <a:schemeClr val="dk1"/>
              </a:buClr>
              <a:buSzPts val="3200"/>
              <a:buFont typeface="Calibri"/>
              <a:buNone/>
            </a:pPr>
            <a:r>
              <a:rPr lang="en" sz="3200" b="0" i="0" u="none" strike="noStrike" cap="none">
                <a:solidFill>
                  <a:schemeClr val="dk1"/>
                </a:solidFill>
                <a:latin typeface="Calibri"/>
                <a:ea typeface="Calibri"/>
                <a:cs typeface="Calibri"/>
                <a:sym typeface="Calibri"/>
              </a:rPr>
              <a:t>打破黑暗的权势</a:t>
            </a:r>
            <a:endParaRPr sz="3200">
              <a:solidFill>
                <a:schemeClr val="dk1"/>
              </a:solidFill>
              <a:latin typeface="Calibri"/>
              <a:ea typeface="Calibri"/>
              <a:cs typeface="Calibri"/>
              <a:sym typeface="Calibri"/>
            </a:endParaRPr>
          </a:p>
          <a:p>
            <a:pPr marL="0" marR="0" lvl="0" indent="355600" algn="l" rtl="0">
              <a:lnSpc>
                <a:spcPct val="100000"/>
              </a:lnSpc>
              <a:spcBef>
                <a:spcPts val="0"/>
              </a:spcBef>
              <a:spcAft>
                <a:spcPts val="0"/>
              </a:spcAft>
              <a:buClr>
                <a:schemeClr val="dk1"/>
              </a:buClr>
              <a:buSzPts val="3200"/>
              <a:buFont typeface="Calibri"/>
              <a:buNone/>
            </a:pPr>
            <a:r>
              <a:rPr lang="en" sz="3200" b="0" i="0" u="none" strike="noStrike" cap="none">
                <a:solidFill>
                  <a:schemeClr val="dk1"/>
                </a:solidFill>
                <a:latin typeface="Calibri"/>
                <a:ea typeface="Calibri"/>
                <a:cs typeface="Calibri"/>
                <a:sym typeface="Calibri"/>
              </a:rPr>
              <a:t>将人的心夺回</a:t>
            </a:r>
            <a:endParaRPr sz="3200" b="0" i="0" u="none" strike="noStrike" cap="none">
              <a:solidFill>
                <a:schemeClr val="dk1"/>
              </a:solidFill>
              <a:latin typeface="Calibri"/>
              <a:ea typeface="Calibri"/>
              <a:cs typeface="Calibri"/>
              <a:sym typeface="Calibri"/>
            </a:endParaRPr>
          </a:p>
          <a:p>
            <a:pPr marL="0" marR="0" lvl="0" indent="355600" algn="l" rtl="0">
              <a:lnSpc>
                <a:spcPct val="100000"/>
              </a:lnSpc>
              <a:spcBef>
                <a:spcPts val="0"/>
              </a:spcBef>
              <a:spcAft>
                <a:spcPts val="0"/>
              </a:spcAft>
              <a:buClr>
                <a:schemeClr val="dk1"/>
              </a:buClr>
              <a:buSzPts val="3200"/>
              <a:buFont typeface="Calibri"/>
              <a:buNone/>
            </a:pPr>
            <a:r>
              <a:rPr lang="en" sz="3200" b="0" i="0" u="none" strike="noStrike" cap="none">
                <a:solidFill>
                  <a:schemeClr val="dk1"/>
                </a:solidFill>
                <a:latin typeface="Calibri"/>
                <a:ea typeface="Calibri"/>
                <a:cs typeface="Calibri"/>
                <a:sym typeface="Calibri"/>
              </a:rPr>
              <a:t>帮助我们过圣洁的生活</a:t>
            </a:r>
            <a:endParaRPr sz="3200" b="0" i="0" u="none" strike="noStrike" cap="none">
              <a:solidFill>
                <a:schemeClr val="dk1"/>
              </a:solidFill>
              <a:latin typeface="Calibri"/>
              <a:ea typeface="Calibri"/>
              <a:cs typeface="Calibri"/>
              <a:sym typeface="Calibri"/>
            </a:endParaRPr>
          </a:p>
          <a:p>
            <a:pPr marL="0" marR="0" lvl="0" indent="355600" algn="l" rtl="0">
              <a:lnSpc>
                <a:spcPct val="100000"/>
              </a:lnSpc>
              <a:spcBef>
                <a:spcPts val="0"/>
              </a:spcBef>
              <a:spcAft>
                <a:spcPts val="0"/>
              </a:spcAft>
              <a:buClr>
                <a:schemeClr val="dk1"/>
              </a:buClr>
              <a:buSzPts val="3200"/>
              <a:buFont typeface="Calibri"/>
              <a:buNone/>
            </a:pPr>
            <a:r>
              <a:rPr lang="en" sz="3200" b="0" i="0" u="none" strike="noStrike" cap="none">
                <a:solidFill>
                  <a:schemeClr val="dk1"/>
                </a:solidFill>
                <a:latin typeface="Calibri"/>
                <a:ea typeface="Calibri"/>
                <a:cs typeface="Calibri"/>
                <a:sym typeface="Calibri"/>
              </a:rPr>
              <a:t>盼望和等候耶稣基督的再来</a:t>
            </a:r>
            <a:endParaRPr sz="3200" b="0" i="0" u="none" strike="noStrike" cap="non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暗香扑面">
  <a:themeElements>
    <a:clrScheme name="暗香扑面">
      <a:dk1>
        <a:srgbClr val="000000"/>
      </a:dk1>
      <a:lt1>
        <a:srgbClr val="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474</Words>
  <Application>Microsoft Office PowerPoint</Application>
  <PresentationFormat>On-screen Show (16:9)</PresentationFormat>
  <Paragraphs>90</Paragraphs>
  <Slides>15</Slides>
  <Notes>15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Noto Sans Symbols</vt:lpstr>
      <vt:lpstr>Calibri</vt:lpstr>
      <vt:lpstr>Arial</vt:lpstr>
      <vt:lpstr>Libre Franklin</vt:lpstr>
      <vt:lpstr>Libre Franklin Medium</vt:lpstr>
      <vt:lpstr>Twentieth Century</vt:lpstr>
      <vt:lpstr>Roboto</vt:lpstr>
      <vt:lpstr>Simple Light</vt:lpstr>
      <vt:lpstr>暗香扑面</vt:lpstr>
      <vt:lpstr>PowerPoint Presentation</vt:lpstr>
      <vt:lpstr>PowerPoint Presentation</vt:lpstr>
      <vt:lpstr>PowerPoint Presentation</vt:lpstr>
      <vt:lpstr>PowerPoint Presentation</vt:lpstr>
      <vt:lpstr>宣教的能力</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gw16</dc:creator>
  <cp:lastModifiedBy>G. Wang</cp:lastModifiedBy>
  <cp:revision>1</cp:revision>
  <dcterms:modified xsi:type="dcterms:W3CDTF">2026-08-09T22:17:37Z</dcterms:modified>
</cp:coreProperties>
</file>