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3" r:id="rId1"/>
    <p:sldMasterId id="2147483674"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KaiTi" panose="02010609060101010101" pitchFamily="49" charset="-122"/>
      <p:regular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22746C-82C0-47C7-BBF7-003D5814D4E2}">
  <a:tblStyle styleId="{8C22746C-82C0-47C7-BBF7-003D5814D4E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11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d73fe7ccf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d73fe7ccf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e8f9196f52_2_10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3e8f9196f52_2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e8f9196f52_2_1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g3e8f9196f52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e8f9196f52_2_1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3e8f9196f52_2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e8f9196f52_2_12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3e8f9196f52_2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e8f9196f52_2_1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3e8f9196f52_2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2188f4e718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32188f4e718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eb78b2a39d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eb78b2a39d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53d38686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3d53d38686e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e8f9196f52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3e8f9196f52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3e8f9196f52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e8f9196f52_2_8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3e8f9196f52_2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e8f9196f52_2_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g3e8f9196f52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e8f9196f52_2_9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3e8f9196f52_2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e8f9196f52_2_10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3e8f9196f52_2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1200"/>
              </a:spcBef>
              <a:spcAft>
                <a:spcPts val="0"/>
              </a:spcAft>
              <a:buClr>
                <a:srgbClr val="888888"/>
              </a:buClr>
              <a:buSzPts val="1500"/>
              <a:buNone/>
              <a:defRPr sz="1500">
                <a:solidFill>
                  <a:srgbClr val="888888"/>
                </a:solidFill>
              </a:defRPr>
            </a:lvl2pPr>
            <a:lvl3pPr marL="1371600" lvl="2" indent="-228600" algn="l" rtl="0">
              <a:lnSpc>
                <a:spcPct val="90000"/>
              </a:lnSpc>
              <a:spcBef>
                <a:spcPts val="1200"/>
              </a:spcBef>
              <a:spcAft>
                <a:spcPts val="0"/>
              </a:spcAft>
              <a:buClr>
                <a:srgbClr val="888888"/>
              </a:buClr>
              <a:buSzPts val="1400"/>
              <a:buNone/>
              <a:defRPr sz="1400">
                <a:solidFill>
                  <a:srgbClr val="888888"/>
                </a:solidFill>
              </a:defRPr>
            </a:lvl3pPr>
            <a:lvl4pPr marL="1828800" lvl="3" indent="-228600" algn="l" rtl="0">
              <a:lnSpc>
                <a:spcPct val="90000"/>
              </a:lnSpc>
              <a:spcBef>
                <a:spcPts val="1200"/>
              </a:spcBef>
              <a:spcAft>
                <a:spcPts val="0"/>
              </a:spcAft>
              <a:buClr>
                <a:srgbClr val="888888"/>
              </a:buClr>
              <a:buSzPts val="1200"/>
              <a:buNone/>
              <a:defRPr sz="1200">
                <a:solidFill>
                  <a:srgbClr val="888888"/>
                </a:solidFill>
              </a:defRPr>
            </a:lvl4pPr>
            <a:lvl5pPr marL="2286000" lvl="4" indent="-228600" algn="l" rtl="0">
              <a:lnSpc>
                <a:spcPct val="90000"/>
              </a:lnSpc>
              <a:spcBef>
                <a:spcPts val="1200"/>
              </a:spcBef>
              <a:spcAft>
                <a:spcPts val="0"/>
              </a:spcAft>
              <a:buClr>
                <a:srgbClr val="888888"/>
              </a:buClr>
              <a:buSzPts val="1200"/>
              <a:buNone/>
              <a:defRPr sz="1200">
                <a:solidFill>
                  <a:srgbClr val="888888"/>
                </a:solidFill>
              </a:defRPr>
            </a:lvl5pPr>
            <a:lvl6pPr marL="2743200" lvl="5" indent="-228600" algn="l" rtl="0">
              <a:lnSpc>
                <a:spcPct val="90000"/>
              </a:lnSpc>
              <a:spcBef>
                <a:spcPts val="1200"/>
              </a:spcBef>
              <a:spcAft>
                <a:spcPts val="0"/>
              </a:spcAft>
              <a:buClr>
                <a:srgbClr val="888888"/>
              </a:buClr>
              <a:buSzPts val="1200"/>
              <a:buNone/>
              <a:defRPr sz="1200">
                <a:solidFill>
                  <a:srgbClr val="888888"/>
                </a:solidFill>
              </a:defRPr>
            </a:lvl6pPr>
            <a:lvl7pPr marL="3200400" lvl="6" indent="-228600" algn="l" rtl="0">
              <a:lnSpc>
                <a:spcPct val="90000"/>
              </a:lnSpc>
              <a:spcBef>
                <a:spcPts val="1200"/>
              </a:spcBef>
              <a:spcAft>
                <a:spcPts val="0"/>
              </a:spcAft>
              <a:buClr>
                <a:srgbClr val="888888"/>
              </a:buClr>
              <a:buSzPts val="1200"/>
              <a:buNone/>
              <a:defRPr sz="1200">
                <a:solidFill>
                  <a:srgbClr val="888888"/>
                </a:solidFill>
              </a:defRPr>
            </a:lvl7pPr>
            <a:lvl8pPr marL="3657600" lvl="7" indent="-228600" algn="l" rtl="0">
              <a:lnSpc>
                <a:spcPct val="90000"/>
              </a:lnSpc>
              <a:spcBef>
                <a:spcPts val="1200"/>
              </a:spcBef>
              <a:spcAft>
                <a:spcPts val="0"/>
              </a:spcAft>
              <a:buClr>
                <a:srgbClr val="888888"/>
              </a:buClr>
              <a:buSzPts val="1200"/>
              <a:buNone/>
              <a:defRPr sz="1200">
                <a:solidFill>
                  <a:srgbClr val="888888"/>
                </a:solidFill>
              </a:defRPr>
            </a:lvl8pPr>
            <a:lvl9pPr marL="4114800" lvl="8" indent="-228600" algn="l" rtl="0">
              <a:lnSpc>
                <a:spcPct val="90000"/>
              </a:lnSpc>
              <a:spcBef>
                <a:spcPts val="1200"/>
              </a:spcBef>
              <a:spcAft>
                <a:spcPts val="1200"/>
              </a:spcAft>
              <a:buClr>
                <a:srgbClr val="888888"/>
              </a:buClr>
              <a:buSzPts val="1200"/>
              <a:buNone/>
              <a:defRPr sz="1200">
                <a:solidFill>
                  <a:srgbClr val="888888"/>
                </a:solidFill>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35894" y="526617"/>
            <a:ext cx="8272200" cy="8916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rgbClr val="FEFEFE"/>
              </a:buClr>
              <a:buSzPts val="14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a:endParaRPr/>
          </a:p>
        </p:txBody>
      </p:sp>
      <p:sp>
        <p:nvSpPr>
          <p:cNvPr id="58" name="Google Shape;58;p14"/>
          <p:cNvSpPr txBox="1">
            <a:spLocks noGrp="1"/>
          </p:cNvSpPr>
          <p:nvPr>
            <p:ph type="body" idx="1"/>
          </p:nvPr>
        </p:nvSpPr>
        <p:spPr>
          <a:xfrm>
            <a:off x="435894" y="1755648"/>
            <a:ext cx="8272200" cy="2725800"/>
          </a:xfrm>
          <a:prstGeom prst="rect">
            <a:avLst/>
          </a:prstGeom>
          <a:noFill/>
          <a:ln>
            <a:noFill/>
          </a:ln>
        </p:spPr>
        <p:txBody>
          <a:bodyPr spcFirstLastPara="1" wrap="square" lIns="68575" tIns="34275" rIns="68575" bIns="34275" anchor="ctr" anchorCtr="0">
            <a:normAutofit/>
          </a:bodyPr>
          <a:lstStyle>
            <a:lvl1pPr marL="457200" lvl="0" indent="-304800" algn="l">
              <a:lnSpc>
                <a:spcPct val="110000"/>
              </a:lnSpc>
              <a:spcBef>
                <a:spcPts val="30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spcBef>
                <a:spcPts val="500"/>
              </a:spcBef>
              <a:spcAft>
                <a:spcPts val="0"/>
              </a:spcAft>
              <a:buSzPts val="1200"/>
              <a:buChar char="■"/>
              <a:defRPr/>
            </a:lvl6pPr>
            <a:lvl7pPr marL="3200400" lvl="6" indent="-304800" algn="l">
              <a:spcBef>
                <a:spcPts val="500"/>
              </a:spcBef>
              <a:spcAft>
                <a:spcPts val="0"/>
              </a:spcAft>
              <a:buSzPts val="1200"/>
              <a:buChar char="●"/>
              <a:defRPr/>
            </a:lvl7pPr>
            <a:lvl8pPr marL="3657600" lvl="7" indent="-304800" algn="l">
              <a:spcBef>
                <a:spcPts val="500"/>
              </a:spcBef>
              <a:spcAft>
                <a:spcPts val="0"/>
              </a:spcAft>
              <a:buSzPts val="1200"/>
              <a:buChar char="○"/>
              <a:defRPr/>
            </a:lvl8pPr>
            <a:lvl9pPr marL="4114800" lvl="8" indent="-304800" algn="l">
              <a:spcBef>
                <a:spcPts val="500"/>
              </a:spcBef>
              <a:spcAft>
                <a:spcPts val="500"/>
              </a:spcAft>
              <a:buSzPts val="1200"/>
              <a:buChar char="■"/>
              <a:defRPr/>
            </a:lvl9pPr>
          </a:lstStyle>
          <a:p>
            <a:endParaRPr/>
          </a:p>
        </p:txBody>
      </p:sp>
      <p:sp>
        <p:nvSpPr>
          <p:cNvPr id="59" name="Google Shape;59;p14"/>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0" name="Google Shape;60;p14"/>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1" name="Google Shape;61;p14"/>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35894" y="526617"/>
            <a:ext cx="8272200" cy="8916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rgbClr val="3F3F3F"/>
              </a:buClr>
              <a:buSzPts val="14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a:endParaRPr/>
          </a:p>
        </p:txBody>
      </p:sp>
      <p:sp>
        <p:nvSpPr>
          <p:cNvPr id="64" name="Google Shape;64;p15"/>
          <p:cNvSpPr txBox="1">
            <a:spLocks noGrp="1"/>
          </p:cNvSpPr>
          <p:nvPr>
            <p:ph type="body" idx="1"/>
          </p:nvPr>
        </p:nvSpPr>
        <p:spPr>
          <a:xfrm>
            <a:off x="435894" y="1755648"/>
            <a:ext cx="8272200" cy="2725800"/>
          </a:xfrm>
          <a:prstGeom prst="rect">
            <a:avLst/>
          </a:prstGeom>
          <a:noFill/>
          <a:ln>
            <a:noFill/>
          </a:ln>
        </p:spPr>
        <p:txBody>
          <a:bodyPr spcFirstLastPara="1" wrap="square" lIns="68575" tIns="34275" rIns="68575" bIns="34275" anchor="ctr" anchorCtr="0">
            <a:normAutofit/>
          </a:bodyPr>
          <a:lstStyle>
            <a:lvl1pPr marL="457200" lvl="0" indent="-304800" algn="l">
              <a:lnSpc>
                <a:spcPct val="110000"/>
              </a:lnSpc>
              <a:spcBef>
                <a:spcPts val="300"/>
              </a:spcBef>
              <a:spcAft>
                <a:spcPts val="0"/>
              </a:spcAft>
              <a:buSzPts val="1200"/>
              <a:buChar char="●"/>
              <a:defRPr/>
            </a:lvl1pPr>
            <a:lvl2pPr marL="914400" lvl="1" indent="-304800" algn="l">
              <a:lnSpc>
                <a:spcPct val="110000"/>
              </a:lnSpc>
              <a:spcBef>
                <a:spcPts val="500"/>
              </a:spcBef>
              <a:spcAft>
                <a:spcPts val="0"/>
              </a:spcAft>
              <a:buSzPts val="1200"/>
              <a:buChar char="○"/>
              <a:defRPr/>
            </a:lvl2pPr>
            <a:lvl3pPr marL="1371600" lvl="2" indent="-304800" algn="l">
              <a:lnSpc>
                <a:spcPct val="110000"/>
              </a:lnSpc>
              <a:spcBef>
                <a:spcPts val="500"/>
              </a:spcBef>
              <a:spcAft>
                <a:spcPts val="0"/>
              </a:spcAft>
              <a:buSzPts val="1200"/>
              <a:buChar char="■"/>
              <a:defRPr/>
            </a:lvl3pPr>
            <a:lvl4pPr marL="1828800" lvl="3" indent="-304800" algn="l">
              <a:lnSpc>
                <a:spcPct val="110000"/>
              </a:lnSpc>
              <a:spcBef>
                <a:spcPts val="500"/>
              </a:spcBef>
              <a:spcAft>
                <a:spcPts val="0"/>
              </a:spcAft>
              <a:buSzPts val="1200"/>
              <a:buChar char="●"/>
              <a:defRPr/>
            </a:lvl4pPr>
            <a:lvl5pPr marL="2286000" lvl="4" indent="-304800" algn="l">
              <a:lnSpc>
                <a:spcPct val="110000"/>
              </a:lnSpc>
              <a:spcBef>
                <a:spcPts val="500"/>
              </a:spcBef>
              <a:spcAft>
                <a:spcPts val="0"/>
              </a:spcAft>
              <a:buSzPts val="1200"/>
              <a:buChar char="○"/>
              <a:defRPr/>
            </a:lvl5pPr>
            <a:lvl6pPr marL="2743200" lvl="5" indent="-304800" algn="l">
              <a:spcBef>
                <a:spcPts val="500"/>
              </a:spcBef>
              <a:spcAft>
                <a:spcPts val="0"/>
              </a:spcAft>
              <a:buSzPts val="1200"/>
              <a:buChar char="■"/>
              <a:defRPr/>
            </a:lvl6pPr>
            <a:lvl7pPr marL="3200400" lvl="6" indent="-304800" algn="l">
              <a:spcBef>
                <a:spcPts val="500"/>
              </a:spcBef>
              <a:spcAft>
                <a:spcPts val="0"/>
              </a:spcAft>
              <a:buSzPts val="1200"/>
              <a:buChar char="●"/>
              <a:defRPr/>
            </a:lvl7pPr>
            <a:lvl8pPr marL="3657600" lvl="7" indent="-304800" algn="l">
              <a:spcBef>
                <a:spcPts val="500"/>
              </a:spcBef>
              <a:spcAft>
                <a:spcPts val="0"/>
              </a:spcAft>
              <a:buSzPts val="1200"/>
              <a:buChar char="○"/>
              <a:defRPr/>
            </a:lvl8pPr>
            <a:lvl9pPr marL="4114800" lvl="8" indent="-304800" algn="l">
              <a:spcBef>
                <a:spcPts val="500"/>
              </a:spcBef>
              <a:spcAft>
                <a:spcPts val="500"/>
              </a:spcAft>
              <a:buSzPts val="1200"/>
              <a:buChar char="■"/>
              <a:defRPr/>
            </a:lvl9pPr>
          </a:lstStyle>
          <a:p>
            <a:endParaRPr/>
          </a:p>
        </p:txBody>
      </p:sp>
      <p:sp>
        <p:nvSpPr>
          <p:cNvPr id="65" name="Google Shape;65;p15"/>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6" name="Google Shape;66;p15"/>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7" name="Google Shape;67;p15"/>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1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7" name="Google Shape;77;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2" name="Google Shape;82;p1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9" name="Google Shape;89;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20"/>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2" name="Google Shape;102;p21"/>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p21"/>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4" name="Google Shape;104;p21"/>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20" name="Google Shape;120;p24"/>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1" name="Google Shape;121;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25"/>
          <p:cNvSpPr>
            <a:spLocks noGrp="1"/>
          </p:cNvSpPr>
          <p:nvPr>
            <p:ph type="pic" idx="2"/>
          </p:nvPr>
        </p:nvSpPr>
        <p:spPr>
          <a:xfrm>
            <a:off x="3887391" y="740569"/>
            <a:ext cx="4629150" cy="3655219"/>
          </a:xfrm>
          <a:prstGeom prst="rect">
            <a:avLst/>
          </a:prstGeom>
          <a:noFill/>
          <a:ln>
            <a:noFill/>
          </a:ln>
        </p:spPr>
      </p:sp>
      <p:sp>
        <p:nvSpPr>
          <p:cNvPr id="127" name="Google Shape;127;p25"/>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8" name="Google Shape;128;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 name="Google Shape;133;p26"/>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4="http://schemas.microsoft.com/office/powerpoint/2010/main">
    <mc:Choice Requires="p14">
      <p:transition p14:dur="1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0" name="Google Shape;70;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p:nvPr/>
        </p:nvSpPr>
        <p:spPr>
          <a:xfrm>
            <a:off x="2" y="-4300"/>
            <a:ext cx="9144000" cy="706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 name="Google Shape;148;p28"/>
          <p:cNvPicPr preferRelativeResize="0"/>
          <p:nvPr/>
        </p:nvPicPr>
        <p:blipFill>
          <a:blip r:embed="rId3">
            <a:alphaModFix/>
          </a:blip>
          <a:stretch>
            <a:fillRect/>
          </a:stretch>
        </p:blipFill>
        <p:spPr>
          <a:xfrm>
            <a:off x="381000" y="0"/>
            <a:ext cx="646875" cy="629050"/>
          </a:xfrm>
          <a:prstGeom prst="rect">
            <a:avLst/>
          </a:prstGeom>
          <a:noFill/>
          <a:ln>
            <a:noFill/>
          </a:ln>
        </p:spPr>
      </p:pic>
      <p:sp>
        <p:nvSpPr>
          <p:cNvPr id="149" name="Google Shape;149;p28"/>
          <p:cNvSpPr txBox="1"/>
          <p:nvPr/>
        </p:nvSpPr>
        <p:spPr>
          <a:xfrm>
            <a:off x="6833975" y="21475"/>
            <a:ext cx="2287800" cy="3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highlight>
                  <a:srgbClr val="FFFFFF"/>
                </a:highlight>
                <a:latin typeface="Roboto"/>
                <a:ea typeface="Roboto"/>
                <a:cs typeface="Roboto"/>
                <a:sym typeface="Roboto"/>
              </a:rPr>
              <a:t>倫 敦 國 語 宣 道 會   </a:t>
            </a:r>
            <a:endParaRPr sz="1800"/>
          </a:p>
        </p:txBody>
      </p:sp>
      <p:sp>
        <p:nvSpPr>
          <p:cNvPr id="150" name="Google Shape;150;p28"/>
          <p:cNvSpPr txBox="1"/>
          <p:nvPr/>
        </p:nvSpPr>
        <p:spPr>
          <a:xfrm>
            <a:off x="6735925" y="331425"/>
            <a:ext cx="2349300" cy="4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highlight>
                  <a:srgbClr val="FFFFFF"/>
                </a:highlight>
              </a:rPr>
              <a:t>London Mandarin Alliance Church</a:t>
            </a:r>
            <a:endParaRPr sz="1100"/>
          </a:p>
        </p:txBody>
      </p:sp>
      <p:sp>
        <p:nvSpPr>
          <p:cNvPr id="151" name="Google Shape;151;p28"/>
          <p:cNvSpPr/>
          <p:nvPr/>
        </p:nvSpPr>
        <p:spPr>
          <a:xfrm>
            <a:off x="25688" y="740325"/>
            <a:ext cx="9144000" cy="1218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52" name="Google Shape;152;p28"/>
          <p:cNvGraphicFramePr/>
          <p:nvPr/>
        </p:nvGraphicFramePr>
        <p:xfrm>
          <a:off x="1445475" y="102575"/>
          <a:ext cx="5564425" cy="602522"/>
        </p:xfrm>
        <a:graphic>
          <a:graphicData uri="http://schemas.openxmlformats.org/drawingml/2006/table">
            <a:tbl>
              <a:tblPr>
                <a:noFill/>
                <a:tableStyleId>{8C22746C-82C0-47C7-BBF7-003D5814D4E2}</a:tableStyleId>
              </a:tblPr>
              <a:tblGrid>
                <a:gridCol w="5040600">
                  <a:extLst>
                    <a:ext uri="{9D8B030D-6E8A-4147-A177-3AD203B41FA5}">
                      <a16:colId xmlns:a16="http://schemas.microsoft.com/office/drawing/2014/main" val="20000"/>
                    </a:ext>
                  </a:extLst>
                </a:gridCol>
                <a:gridCol w="523825">
                  <a:extLst>
                    <a:ext uri="{9D8B030D-6E8A-4147-A177-3AD203B41FA5}">
                      <a16:colId xmlns:a16="http://schemas.microsoft.com/office/drawing/2014/main" val="20001"/>
                    </a:ext>
                  </a:extLst>
                </a:gridCol>
              </a:tblGrid>
              <a:tr h="0">
                <a:tc>
                  <a:txBody>
                    <a:bodyPr/>
                    <a:lstStyle/>
                    <a:p>
                      <a:pPr marL="0" lvl="0" indent="0" algn="l" rtl="0">
                        <a:lnSpc>
                          <a:spcPct val="115000"/>
                        </a:lnSpc>
                        <a:spcBef>
                          <a:spcPts val="0"/>
                        </a:spcBef>
                        <a:spcAft>
                          <a:spcPts val="0"/>
                        </a:spcAft>
                        <a:buClr>
                          <a:schemeClr val="dk1"/>
                        </a:buClr>
                        <a:buSzPts val="1100"/>
                        <a:buFont typeface="Arial"/>
                        <a:buNone/>
                      </a:pPr>
                      <a:r>
                        <a:rPr lang="en" sz="2600">
                          <a:solidFill>
                            <a:schemeClr val="dk1"/>
                          </a:solidFill>
                        </a:rPr>
                        <a:t>金 句</a:t>
                      </a:r>
                      <a:endParaRPr sz="2600"/>
                    </a:p>
                  </a:txBody>
                  <a:tcPr marL="91425" marR="91425" marT="91425" marB="91425"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2600"/>
                    </a:p>
                  </a:txBody>
                  <a:tcPr marL="91425" marR="91425" marT="91425" marB="914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53" name="Google Shape;153;p28"/>
          <p:cNvSpPr txBox="1"/>
          <p:nvPr/>
        </p:nvSpPr>
        <p:spPr>
          <a:xfrm>
            <a:off x="2111425" y="-287950"/>
            <a:ext cx="40632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FF0000"/>
                </a:solidFill>
                <a:highlight>
                  <a:srgbClr val="FFFFFF"/>
                </a:highlight>
                <a:latin typeface="Roboto"/>
                <a:ea typeface="Roboto"/>
                <a:cs typeface="Roboto"/>
                <a:sym typeface="Roboto"/>
              </a:rPr>
              <a:t>请记得在週報.xlsx档案修改内容！而</a:t>
            </a:r>
            <a:r>
              <a:rPr lang="en" sz="1050">
                <a:solidFill>
                  <a:srgbClr val="FF0000"/>
                </a:solidFill>
                <a:highlight>
                  <a:schemeClr val="lt1"/>
                </a:highlight>
                <a:latin typeface="Roboto"/>
                <a:ea typeface="Roboto"/>
                <a:cs typeface="Roboto"/>
                <a:sym typeface="Roboto"/>
              </a:rPr>
              <a:t>不在以下PPT更改！</a:t>
            </a:r>
            <a:r>
              <a:rPr lang="en" sz="1050">
                <a:solidFill>
                  <a:srgbClr val="FF0000"/>
                </a:solidFill>
                <a:highlight>
                  <a:srgbClr val="FFFFFF"/>
                </a:highlight>
                <a:latin typeface="Roboto"/>
                <a:ea typeface="Roboto"/>
                <a:cs typeface="Roboto"/>
                <a:sym typeface="Roboto"/>
              </a:rPr>
              <a:t>谢谢！</a:t>
            </a:r>
            <a:endParaRPr>
              <a:solidFill>
                <a:srgbClr val="FF0000"/>
              </a:solidFill>
              <a:latin typeface="Twentieth Century"/>
              <a:ea typeface="Twentieth Century"/>
              <a:cs typeface="Twentieth Century"/>
              <a:sym typeface="Twentieth Century"/>
            </a:endParaRPr>
          </a:p>
        </p:txBody>
      </p:sp>
      <p:graphicFrame>
        <p:nvGraphicFramePr>
          <p:cNvPr id="154" name="Google Shape;154;p28"/>
          <p:cNvGraphicFramePr/>
          <p:nvPr/>
        </p:nvGraphicFramePr>
        <p:xfrm>
          <a:off x="2314273" y="102586"/>
          <a:ext cx="5173900" cy="602522"/>
        </p:xfrm>
        <a:graphic>
          <a:graphicData uri="http://schemas.openxmlformats.org/drawingml/2006/table">
            <a:tbl>
              <a:tblPr>
                <a:noFill/>
                <a:tableStyleId>{8C22746C-82C0-47C7-BBF7-003D5814D4E2}</a:tableStyleId>
              </a:tblPr>
              <a:tblGrid>
                <a:gridCol w="5173900">
                  <a:extLst>
                    <a:ext uri="{9D8B030D-6E8A-4147-A177-3AD203B41FA5}">
                      <a16:colId xmlns:a16="http://schemas.microsoft.com/office/drawing/2014/main" val="20000"/>
                    </a:ext>
                  </a:extLst>
                </a:gridCol>
              </a:tblGrid>
              <a:tr h="526475">
                <a:tc>
                  <a:txBody>
                    <a:bodyPr/>
                    <a:lstStyle/>
                    <a:p>
                      <a:pPr marL="0" lvl="0" indent="0" algn="l" rtl="0">
                        <a:lnSpc>
                          <a:spcPct val="115000"/>
                        </a:lnSpc>
                        <a:spcBef>
                          <a:spcPts val="0"/>
                        </a:spcBef>
                        <a:spcAft>
                          <a:spcPts val="0"/>
                        </a:spcAft>
                        <a:buNone/>
                      </a:pPr>
                      <a:r>
                        <a:rPr lang="en" sz="2600">
                          <a:solidFill>
                            <a:srgbClr val="434343"/>
                          </a:solidFill>
                        </a:rPr>
                        <a:t>罗马书 5:8</a:t>
                      </a:r>
                      <a:endParaRPr sz="2600">
                        <a:solidFill>
                          <a:srgbClr val="434343"/>
                        </a:solidFill>
                      </a:endParaRPr>
                    </a:p>
                  </a:txBody>
                  <a:tcPr marL="91425" marR="91425" marT="91425" marB="91425">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55" name="Google Shape;155;p28"/>
          <p:cNvGraphicFramePr/>
          <p:nvPr/>
        </p:nvGraphicFramePr>
        <p:xfrm>
          <a:off x="166475" y="973390"/>
          <a:ext cx="8862425" cy="3932425"/>
        </p:xfrm>
        <a:graphic>
          <a:graphicData uri="http://schemas.openxmlformats.org/drawingml/2006/table">
            <a:tbl>
              <a:tblPr>
                <a:noFill/>
                <a:tableStyleId>{8C22746C-82C0-47C7-BBF7-003D5814D4E2}</a:tableStyleId>
              </a:tblPr>
              <a:tblGrid>
                <a:gridCol w="8862425">
                  <a:extLst>
                    <a:ext uri="{9D8B030D-6E8A-4147-A177-3AD203B41FA5}">
                      <a16:colId xmlns:a16="http://schemas.microsoft.com/office/drawing/2014/main" val="20000"/>
                    </a:ext>
                  </a:extLst>
                </a:gridCol>
              </a:tblGrid>
              <a:tr h="3932425">
                <a:tc>
                  <a:txBody>
                    <a:bodyPr/>
                    <a:lstStyle/>
                    <a:p>
                      <a:pPr marL="0" lvl="0" indent="0" algn="l" rtl="0">
                        <a:lnSpc>
                          <a:spcPct val="115000"/>
                        </a:lnSpc>
                        <a:spcBef>
                          <a:spcPts val="0"/>
                        </a:spcBef>
                        <a:spcAft>
                          <a:spcPts val="0"/>
                        </a:spcAft>
                        <a:buNone/>
                      </a:pPr>
                      <a:r>
                        <a:rPr lang="en" sz="3200">
                          <a:solidFill>
                            <a:schemeClr val="lt1"/>
                          </a:solidFill>
                        </a:rPr>
                        <a:t>8 唯有基督在我们还做罪人的时候为我们死，神的爱就在此向我们显明了。</a:t>
                      </a:r>
                      <a:endParaRPr sz="3200">
                        <a:solidFill>
                          <a:schemeClr val="lt1"/>
                        </a:solidFill>
                      </a:endParaRPr>
                    </a:p>
                    <a:p>
                      <a:pPr marL="0" lvl="0" indent="0" algn="l" rtl="0">
                        <a:lnSpc>
                          <a:spcPct val="115000"/>
                        </a:lnSpc>
                        <a:spcBef>
                          <a:spcPts val="0"/>
                        </a:spcBef>
                        <a:spcAft>
                          <a:spcPts val="0"/>
                        </a:spcAft>
                        <a:buNone/>
                      </a:pPr>
                      <a:r>
                        <a:rPr lang="en" sz="3200">
                          <a:solidFill>
                            <a:schemeClr val="lt1"/>
                          </a:solidFill>
                        </a:rPr>
                        <a:t>8 But God demonstrates his own love for us in this: While we were still sinners, Christ died for us.</a:t>
                      </a:r>
                      <a:endParaRPr sz="3200">
                        <a:solidFill>
                          <a:schemeClr val="lt1"/>
                        </a:solidFill>
                      </a:endParaRPr>
                    </a:p>
                  </a:txBody>
                  <a:tcPr marL="91425" marR="91425" marT="91425" marB="91425">
                    <a:lnL w="9525" cap="flat" cmpd="sng">
                      <a:solidFill>
                        <a:srgbClr val="999999">
                          <a:alpha val="0"/>
                        </a:srgbClr>
                      </a:solidFill>
                      <a:prstDash val="solid"/>
                      <a:round/>
                      <a:headEnd type="none" w="sm" len="sm"/>
                      <a:tailEnd type="none" w="sm" len="sm"/>
                    </a:lnL>
                    <a:lnR w="9525" cap="flat" cmpd="sng">
                      <a:solidFill>
                        <a:srgbClr val="999999">
                          <a:alpha val="0"/>
                        </a:srgbClr>
                      </a:solidFill>
                      <a:prstDash val="solid"/>
                      <a:round/>
                      <a:headEnd type="none" w="sm" len="sm"/>
                      <a:tailEnd type="none" w="sm" len="sm"/>
                    </a:lnR>
                    <a:lnT w="9525" cap="flat" cmpd="sng">
                      <a:solidFill>
                        <a:srgbClr val="999999">
                          <a:alpha val="0"/>
                        </a:srgbClr>
                      </a:solidFill>
                      <a:prstDash val="solid"/>
                      <a:round/>
                      <a:headEnd type="none" w="sm" len="sm"/>
                      <a:tailEnd type="none" w="sm" len="sm"/>
                    </a:lnT>
                    <a:lnB w="9525" cap="flat" cmpd="sng">
                      <a:solidFill>
                        <a:srgbClr val="999999">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xfrm>
            <a:off x="228600"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2. 爱神爱人、实践真爱</a:t>
            </a:r>
            <a:endParaRPr sz="3000">
              <a:latin typeface="Arial"/>
              <a:ea typeface="Arial"/>
              <a:cs typeface="Arial"/>
              <a:sym typeface="Arial"/>
            </a:endParaRPr>
          </a:p>
        </p:txBody>
      </p:sp>
      <p:sp>
        <p:nvSpPr>
          <p:cNvPr id="224" name="Google Shape;224;p37"/>
          <p:cNvSpPr txBox="1">
            <a:spLocks noGrp="1"/>
          </p:cNvSpPr>
          <p:nvPr>
            <p:ph type="body" idx="1"/>
          </p:nvPr>
        </p:nvSpPr>
        <p:spPr>
          <a:xfrm>
            <a:off x="228600" y="742950"/>
            <a:ext cx="8686800" cy="419457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00000"/>
              </a:buClr>
              <a:buSzPts val="3000"/>
              <a:buNone/>
            </a:pPr>
            <a:r>
              <a:rPr lang="en" sz="3000">
                <a:solidFill>
                  <a:srgbClr val="000000"/>
                </a:solidFill>
                <a:latin typeface="Arial"/>
                <a:ea typeface="Arial"/>
                <a:cs typeface="Arial"/>
                <a:sym typeface="Arial"/>
              </a:rPr>
              <a:t>2.2 爱人是爱神的印证</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证明我们听神的话</a:t>
            </a:r>
            <a:endParaRPr sz="3000">
              <a:solidFill>
                <a:srgbClr val="000000"/>
              </a:solidFill>
              <a:latin typeface="Arial"/>
              <a:ea typeface="Arial"/>
              <a:cs typeface="Arial"/>
              <a:sym typeface="Arial"/>
            </a:endParaRPr>
          </a:p>
          <a:p>
            <a:pPr marL="0" lvl="0" indent="0" algn="l" rtl="0">
              <a:lnSpc>
                <a:spcPct val="90000"/>
              </a:lnSpc>
              <a:spcBef>
                <a:spcPts val="800"/>
              </a:spcBef>
              <a:spcAft>
                <a:spcPts val="0"/>
              </a:spcAft>
              <a:buClr>
                <a:srgbClr val="C00000"/>
              </a:buClr>
              <a:buSzPts val="3000"/>
              <a:buNone/>
            </a:pPr>
            <a:r>
              <a:rPr lang="en" sz="3000">
                <a:solidFill>
                  <a:srgbClr val="C00000"/>
                </a:solidFill>
                <a:latin typeface="KaiTi"/>
                <a:ea typeface="KaiTi"/>
                <a:cs typeface="KaiTi"/>
                <a:sym typeface="KaiTi"/>
              </a:rPr>
              <a:t>人若说「我爱神」，却恨他的弟兄，就是说谎话的；不爱他所看见的弟兄，就不能爱没有看见的神。… 爱神的也当爱弟兄</a:t>
            </a:r>
            <a:r>
              <a:rPr lang="en" sz="2400">
                <a:solidFill>
                  <a:srgbClr val="000000"/>
                </a:solidFill>
                <a:latin typeface="SimSun"/>
                <a:ea typeface="SimSun"/>
                <a:cs typeface="SimSun"/>
                <a:sym typeface="SimSun"/>
              </a:rPr>
              <a:t>(4:20-21)</a:t>
            </a:r>
            <a:endParaRPr/>
          </a:p>
          <a:p>
            <a:pPr marL="0" lvl="0" indent="0" algn="l" rtl="0">
              <a:lnSpc>
                <a:spcPct val="90000"/>
              </a:lnSpc>
              <a:spcBef>
                <a:spcPts val="800"/>
              </a:spcBef>
              <a:spcAft>
                <a:spcPts val="0"/>
              </a:spcAft>
              <a:buClr>
                <a:srgbClr val="C00000"/>
              </a:buClr>
              <a:buSzPts val="3000"/>
              <a:buNone/>
            </a:pPr>
            <a:r>
              <a:rPr lang="en" sz="3000" b="0" i="0" u="none" strike="noStrike" cap="none">
                <a:solidFill>
                  <a:srgbClr val="C00000"/>
                </a:solidFill>
                <a:latin typeface="KaiTi"/>
                <a:ea typeface="KaiTi"/>
                <a:cs typeface="KaiTi"/>
                <a:sym typeface="KaiTi"/>
              </a:rPr>
              <a:t>耶稣对他说：你要尽心、尽性、尽意爱主你的神。 这是诫命中的第一，且是最大的。其次也相仿，就是要爱人如己。这两条诫命是律法和先知一切道理的总纲。</a:t>
            </a:r>
            <a:r>
              <a:rPr lang="en" sz="2400" b="0" i="0" u="none" strike="noStrike" cap="none">
                <a:solidFill>
                  <a:srgbClr val="000000"/>
                </a:solidFill>
                <a:latin typeface="SimSun"/>
                <a:ea typeface="SimSun"/>
                <a:cs typeface="SimSun"/>
                <a:sym typeface="SimSun"/>
              </a:rPr>
              <a:t>(太22:37-40)</a:t>
            </a:r>
            <a:endParaRPr sz="3000">
              <a:solidFill>
                <a:srgbClr val="000000"/>
              </a:solidFill>
              <a:latin typeface="Arial"/>
              <a:ea typeface="Arial"/>
              <a:cs typeface="Arial"/>
              <a:sym typeface="Arial"/>
            </a:endParaRPr>
          </a:p>
          <a:p>
            <a:pPr marL="0" lvl="0" indent="0" algn="l" rtl="0">
              <a:lnSpc>
                <a:spcPct val="90000"/>
              </a:lnSpc>
              <a:spcBef>
                <a:spcPts val="800"/>
              </a:spcBef>
              <a:spcAft>
                <a:spcPts val="0"/>
              </a:spcAft>
              <a:buClr>
                <a:schemeClr val="dk1"/>
              </a:buClr>
              <a:buSzPts val="3000"/>
              <a:buNone/>
            </a:pPr>
            <a:endParaRPr sz="3000">
              <a:solidFill>
                <a:srgbClr val="000000"/>
              </a:solidFill>
              <a:latin typeface="Arial"/>
              <a:ea typeface="Arial"/>
              <a:cs typeface="Arial"/>
              <a:sym typeface="Arial"/>
            </a:endParaRPr>
          </a:p>
        </p:txBody>
      </p:sp>
      <p:sp>
        <p:nvSpPr>
          <p:cNvPr id="225" name="Google Shape;225;p37"/>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Arial"/>
                <a:ea typeface="Arial"/>
                <a:cs typeface="Arial"/>
                <a:sym typeface="Arial"/>
              </a:rPr>
              <a:t>5</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228600"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2. 爱神爱人、实践真爱</a:t>
            </a:r>
            <a:endParaRPr sz="3000">
              <a:latin typeface="Arial"/>
              <a:ea typeface="Arial"/>
              <a:cs typeface="Arial"/>
              <a:sym typeface="Arial"/>
            </a:endParaRPr>
          </a:p>
        </p:txBody>
      </p:sp>
      <p:sp>
        <p:nvSpPr>
          <p:cNvPr id="231" name="Google Shape;231;p38"/>
          <p:cNvSpPr txBox="1">
            <a:spLocks noGrp="1"/>
          </p:cNvSpPr>
          <p:nvPr>
            <p:ph type="body" idx="1"/>
          </p:nvPr>
        </p:nvSpPr>
        <p:spPr>
          <a:xfrm>
            <a:off x="228600" y="742950"/>
            <a:ext cx="8686800" cy="419457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00000"/>
              </a:buClr>
              <a:buSzPts val="3000"/>
              <a:buNone/>
            </a:pPr>
            <a:r>
              <a:rPr lang="en" sz="3000">
                <a:solidFill>
                  <a:srgbClr val="000000"/>
                </a:solidFill>
                <a:latin typeface="Arial"/>
                <a:ea typeface="Arial"/>
                <a:cs typeface="Arial"/>
                <a:sym typeface="Arial"/>
              </a:rPr>
              <a:t>2.2 爱人是爱神的印证</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证明我们心中有圣灵</a:t>
            </a:r>
            <a:endParaRPr sz="3000">
              <a:solidFill>
                <a:srgbClr val="000000"/>
              </a:solidFill>
              <a:latin typeface="Arial"/>
              <a:ea typeface="Arial"/>
              <a:cs typeface="Arial"/>
              <a:sym typeface="Arial"/>
            </a:endParaRPr>
          </a:p>
          <a:p>
            <a:pPr marL="0" lvl="0" indent="0" algn="l" rtl="0">
              <a:lnSpc>
                <a:spcPct val="90000"/>
              </a:lnSpc>
              <a:spcBef>
                <a:spcPts val="800"/>
              </a:spcBef>
              <a:spcAft>
                <a:spcPts val="0"/>
              </a:spcAft>
              <a:buClr>
                <a:srgbClr val="C00000"/>
              </a:buClr>
              <a:buSzPts val="3000"/>
              <a:buNone/>
            </a:pPr>
            <a:r>
              <a:rPr lang="en" sz="3000">
                <a:solidFill>
                  <a:srgbClr val="C00000"/>
                </a:solidFill>
                <a:latin typeface="KaiTi"/>
                <a:ea typeface="KaiTi"/>
                <a:cs typeface="KaiTi"/>
                <a:sym typeface="KaiTi"/>
              </a:rPr>
              <a:t>所赐给我们的圣灵将神的爱浇灌在我们心里。</a:t>
            </a:r>
            <a:br>
              <a:rPr lang="en" sz="3000">
                <a:solidFill>
                  <a:srgbClr val="C00000"/>
                </a:solidFill>
                <a:latin typeface="KaiTi"/>
                <a:ea typeface="KaiTi"/>
                <a:cs typeface="KaiTi"/>
                <a:sym typeface="KaiTi"/>
              </a:rPr>
            </a:br>
            <a:r>
              <a:rPr lang="en" sz="2400">
                <a:solidFill>
                  <a:srgbClr val="000000"/>
                </a:solidFill>
                <a:latin typeface="SimSun"/>
                <a:ea typeface="SimSun"/>
                <a:cs typeface="SimSun"/>
                <a:sym typeface="SimSun"/>
              </a:rPr>
              <a:t>(罗马书5:5)</a:t>
            </a:r>
            <a:endParaRPr/>
          </a:p>
          <a:p>
            <a:pPr marL="177800" lvl="0" indent="-190500" algn="l" rtl="0">
              <a:lnSpc>
                <a:spcPct val="90000"/>
              </a:lnSpc>
              <a:spcBef>
                <a:spcPts val="800"/>
              </a:spcBef>
              <a:spcAft>
                <a:spcPts val="0"/>
              </a:spcAft>
              <a:buClr>
                <a:srgbClr val="000000"/>
              </a:buClr>
              <a:buSzPts val="3000"/>
              <a:buChar char="•"/>
            </a:pPr>
            <a:r>
              <a:rPr lang="en" sz="3000" b="0" i="0" u="none" strike="noStrike" cap="none">
                <a:solidFill>
                  <a:srgbClr val="000000"/>
                </a:solidFill>
                <a:latin typeface="Arial"/>
                <a:ea typeface="Arial"/>
                <a:cs typeface="Arial"/>
                <a:sym typeface="Arial"/>
              </a:rPr>
              <a:t>心中有圣灵 - 有爱心 - 证明心中有圣灵 </a:t>
            </a:r>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圣灵帮助我们活出完全的爱</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b="0" i="0" u="none" strike="noStrike" cap="none">
                <a:solidFill>
                  <a:srgbClr val="000000"/>
                </a:solidFill>
                <a:latin typeface="Arial"/>
                <a:ea typeface="Arial"/>
                <a:cs typeface="Arial"/>
                <a:sym typeface="Arial"/>
              </a:rPr>
              <a:t>完全的爱证明我们对神的爱感恩</a:t>
            </a:r>
            <a:endParaRPr sz="3000" b="0" i="0" u="none" strike="noStrike" cap="none">
              <a:solidFill>
                <a:srgbClr val="C00000"/>
              </a:solidFill>
              <a:latin typeface="Arial"/>
              <a:ea typeface="Arial"/>
              <a:cs typeface="Arial"/>
              <a:sym typeface="Arial"/>
            </a:endParaRPr>
          </a:p>
          <a:p>
            <a:pPr marL="0" lvl="0" indent="0" algn="l" rtl="0">
              <a:lnSpc>
                <a:spcPct val="90000"/>
              </a:lnSpc>
              <a:spcBef>
                <a:spcPts val="800"/>
              </a:spcBef>
              <a:spcAft>
                <a:spcPts val="0"/>
              </a:spcAft>
              <a:buClr>
                <a:schemeClr val="dk1"/>
              </a:buClr>
              <a:buSzPts val="3000"/>
              <a:buNone/>
            </a:pPr>
            <a:endParaRPr sz="3000">
              <a:solidFill>
                <a:srgbClr val="000000"/>
              </a:solidFill>
              <a:latin typeface="Arial"/>
              <a:ea typeface="Arial"/>
              <a:cs typeface="Arial"/>
              <a:sym typeface="Arial"/>
            </a:endParaRPr>
          </a:p>
        </p:txBody>
      </p:sp>
      <p:sp>
        <p:nvSpPr>
          <p:cNvPr id="232" name="Google Shape;232;p38"/>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Arial"/>
                <a:ea typeface="Arial"/>
                <a:cs typeface="Arial"/>
                <a:sym typeface="Arial"/>
              </a:rPr>
              <a:t>6</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a:off x="228600"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3. 靠神应许、消除惧怕</a:t>
            </a:r>
            <a:endParaRPr sz="3000">
              <a:latin typeface="Arial"/>
              <a:ea typeface="Arial"/>
              <a:cs typeface="Arial"/>
              <a:sym typeface="Arial"/>
            </a:endParaRPr>
          </a:p>
        </p:txBody>
      </p:sp>
      <p:sp>
        <p:nvSpPr>
          <p:cNvPr id="238" name="Google Shape;238;p39"/>
          <p:cNvSpPr txBox="1">
            <a:spLocks noGrp="1"/>
          </p:cNvSpPr>
          <p:nvPr>
            <p:ph type="body" idx="1"/>
          </p:nvPr>
        </p:nvSpPr>
        <p:spPr>
          <a:xfrm>
            <a:off x="228600" y="742950"/>
            <a:ext cx="8686800" cy="419457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C00000"/>
              </a:buClr>
              <a:buSzPts val="3000"/>
              <a:buNone/>
            </a:pPr>
            <a:r>
              <a:rPr lang="en" sz="3000">
                <a:solidFill>
                  <a:srgbClr val="C00000"/>
                </a:solidFill>
                <a:latin typeface="KaiTi"/>
                <a:ea typeface="KaiTi"/>
                <a:cs typeface="KaiTi"/>
                <a:sym typeface="KaiTi"/>
              </a:rPr>
              <a:t>爱里没有惧怕；爱既完全，就把惧怕除去。因为惧怕里含著刑罚，惧怕的人在爱里未得完全。</a:t>
            </a:r>
            <a:r>
              <a:rPr lang="en" sz="2400">
                <a:solidFill>
                  <a:srgbClr val="000000"/>
                </a:solidFill>
                <a:latin typeface="SimSun"/>
                <a:ea typeface="SimSun"/>
                <a:cs typeface="SimSun"/>
                <a:sym typeface="SimSun"/>
              </a:rPr>
              <a:t>（4:18）</a:t>
            </a:r>
            <a:endParaRPr sz="3000" b="0" i="0" u="none" strike="noStrike" cap="none">
              <a:solidFill>
                <a:srgbClr val="000000"/>
              </a:solidFill>
              <a:latin typeface="Arial"/>
              <a:ea typeface="Arial"/>
              <a:cs typeface="Arial"/>
              <a:sym typeface="Arial"/>
            </a:endParaRPr>
          </a:p>
          <a:p>
            <a:pPr marL="0" lvl="0" indent="0" algn="l" rtl="0">
              <a:lnSpc>
                <a:spcPct val="90000"/>
              </a:lnSpc>
              <a:spcBef>
                <a:spcPts val="800"/>
              </a:spcBef>
              <a:spcAft>
                <a:spcPts val="0"/>
              </a:spcAft>
              <a:buClr>
                <a:srgbClr val="000000"/>
              </a:buClr>
              <a:buSzPts val="3000"/>
              <a:buNone/>
            </a:pPr>
            <a:r>
              <a:rPr lang="en" sz="3000">
                <a:solidFill>
                  <a:srgbClr val="000000"/>
                </a:solidFill>
                <a:latin typeface="Arial"/>
                <a:ea typeface="Arial"/>
                <a:cs typeface="Arial"/>
                <a:sym typeface="Arial"/>
              </a:rPr>
              <a:t>有惧怕是因为：</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缺少爱的体验</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对后果有恐惧</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要面对大审判</a:t>
            </a:r>
            <a:endParaRPr sz="3000">
              <a:solidFill>
                <a:srgbClr val="000000"/>
              </a:solidFill>
              <a:latin typeface="Arial"/>
              <a:ea typeface="Arial"/>
              <a:cs typeface="Arial"/>
              <a:sym typeface="Arial"/>
            </a:endParaRPr>
          </a:p>
          <a:p>
            <a:pPr marL="0" lvl="0" indent="0" algn="l" rtl="0">
              <a:lnSpc>
                <a:spcPct val="90000"/>
              </a:lnSpc>
              <a:spcBef>
                <a:spcPts val="800"/>
              </a:spcBef>
              <a:spcAft>
                <a:spcPts val="0"/>
              </a:spcAft>
              <a:buClr>
                <a:schemeClr val="dk1"/>
              </a:buClr>
              <a:buSzPts val="3000"/>
              <a:buNone/>
            </a:pPr>
            <a:endParaRPr sz="3000">
              <a:latin typeface="Arial"/>
              <a:ea typeface="Arial"/>
              <a:cs typeface="Arial"/>
              <a:sym typeface="Arial"/>
            </a:endParaRPr>
          </a:p>
        </p:txBody>
      </p:sp>
      <p:sp>
        <p:nvSpPr>
          <p:cNvPr id="239" name="Google Shape;239;p39"/>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Arial"/>
                <a:ea typeface="Arial"/>
                <a:cs typeface="Arial"/>
                <a:sym typeface="Arial"/>
              </a:rPr>
              <a:t>7</a:t>
            </a:r>
            <a:endParaRPr sz="1400" b="1" i="0" u="none" strike="noStrike" cap="none">
              <a:solidFill>
                <a:schemeClr val="dk1"/>
              </a:solidFill>
              <a:latin typeface="Arial"/>
              <a:ea typeface="Arial"/>
              <a:cs typeface="Arial"/>
              <a:sym typeface="Arial"/>
            </a:endParaRPr>
          </a:p>
        </p:txBody>
      </p:sp>
      <p:sp>
        <p:nvSpPr>
          <p:cNvPr id="240" name="Google Shape;240;p39"/>
          <p:cNvSpPr txBox="1"/>
          <p:nvPr/>
        </p:nvSpPr>
        <p:spPr>
          <a:xfrm>
            <a:off x="3347357" y="2182902"/>
            <a:ext cx="5453700" cy="1454700"/>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34275" rIns="68575" bIns="34275" anchor="t" anchorCtr="0">
            <a:spAutoFit/>
          </a:bodyPr>
          <a:lstStyle/>
          <a:p>
            <a:pPr marL="0" marR="0" lvl="0" indent="0" algn="l" rtl="0">
              <a:spcBef>
                <a:spcPts val="0"/>
              </a:spcBef>
              <a:spcAft>
                <a:spcPts val="0"/>
              </a:spcAft>
              <a:buNone/>
            </a:pPr>
            <a:r>
              <a:rPr lang="en" sz="3000" b="1" i="0" u="none" strike="noStrike" cap="none">
                <a:solidFill>
                  <a:schemeClr val="dk1"/>
                </a:solidFill>
                <a:latin typeface="SimSun"/>
                <a:ea typeface="SimSun"/>
                <a:cs typeface="SimSun"/>
                <a:sym typeface="SimSun"/>
              </a:rPr>
              <a:t>真正的精神鸦片是无神论思想告诉你的无论做了什么十恶不赦的坏事都不会有公义的惩罚</a:t>
            </a:r>
            <a:endParaRPr sz="3000" b="1">
              <a:solidFill>
                <a:schemeClr val="dk1"/>
              </a:solidFill>
              <a:latin typeface="SimSun"/>
              <a:ea typeface="SimSun"/>
              <a:cs typeface="SimSun"/>
              <a:sym typeface="SimSu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0"/>
          <p:cNvSpPr txBox="1">
            <a:spLocks noGrp="1"/>
          </p:cNvSpPr>
          <p:nvPr>
            <p:ph type="title"/>
          </p:nvPr>
        </p:nvSpPr>
        <p:spPr>
          <a:xfrm>
            <a:off x="228600"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3. 靠神应许、消除惧怕</a:t>
            </a:r>
            <a:endParaRPr sz="3000">
              <a:latin typeface="Arial"/>
              <a:ea typeface="Arial"/>
              <a:cs typeface="Arial"/>
              <a:sym typeface="Arial"/>
            </a:endParaRPr>
          </a:p>
        </p:txBody>
      </p:sp>
      <p:sp>
        <p:nvSpPr>
          <p:cNvPr id="246" name="Google Shape;246;p40"/>
          <p:cNvSpPr txBox="1">
            <a:spLocks noGrp="1"/>
          </p:cNvSpPr>
          <p:nvPr>
            <p:ph type="body" idx="1"/>
          </p:nvPr>
        </p:nvSpPr>
        <p:spPr>
          <a:xfrm>
            <a:off x="228600" y="742950"/>
            <a:ext cx="8686800" cy="419457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C00000"/>
              </a:buClr>
              <a:buSzPts val="3000"/>
              <a:buNone/>
            </a:pPr>
            <a:r>
              <a:rPr lang="en" sz="3000">
                <a:solidFill>
                  <a:srgbClr val="C00000"/>
                </a:solidFill>
                <a:latin typeface="KaiTi"/>
                <a:ea typeface="KaiTi"/>
                <a:cs typeface="KaiTi"/>
                <a:sym typeface="KaiTi"/>
              </a:rPr>
              <a:t>这样，爱在我们里面得以完全，我们就可以在审判的日子坦然无惧。因为他如何，我们在这世上也如何。</a:t>
            </a:r>
            <a:r>
              <a:rPr lang="en" sz="2400">
                <a:solidFill>
                  <a:srgbClr val="000000"/>
                </a:solidFill>
                <a:latin typeface="SimSun"/>
                <a:ea typeface="SimSun"/>
                <a:cs typeface="SimSun"/>
                <a:sym typeface="SimSun"/>
              </a:rPr>
              <a:t>（4:17）</a:t>
            </a:r>
            <a:endParaRPr sz="3000" b="0" i="0" u="none" strike="noStrike" cap="none">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完全的爱能彻底除去惧怕</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完全的爱是因救恩的应许</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救恩是我们坦然无惧的确据</a:t>
            </a:r>
            <a:endParaRPr sz="3000">
              <a:solidFill>
                <a:srgbClr val="000000"/>
              </a:solidFill>
              <a:latin typeface="Arial"/>
              <a:ea typeface="Arial"/>
              <a:cs typeface="Arial"/>
              <a:sym typeface="Arial"/>
            </a:endParaRPr>
          </a:p>
          <a:p>
            <a:pPr marL="0" lvl="0" indent="0" algn="l" rtl="0">
              <a:lnSpc>
                <a:spcPct val="90000"/>
              </a:lnSpc>
              <a:spcBef>
                <a:spcPts val="800"/>
              </a:spcBef>
              <a:spcAft>
                <a:spcPts val="0"/>
              </a:spcAft>
              <a:buClr>
                <a:srgbClr val="C00000"/>
              </a:buClr>
              <a:buSzPts val="3000"/>
              <a:buNone/>
            </a:pPr>
            <a:r>
              <a:rPr lang="en" sz="3000" b="0" i="0" u="none" strike="noStrike" cap="none">
                <a:solidFill>
                  <a:srgbClr val="C00000"/>
                </a:solidFill>
                <a:latin typeface="KaiTi"/>
                <a:ea typeface="KaiTi"/>
                <a:cs typeface="KaiTi"/>
                <a:sym typeface="KaiTi"/>
              </a:rPr>
              <a:t>爱里没有惧怕；爱既完全，就把惧怕除去</a:t>
            </a:r>
            <a:r>
              <a:rPr lang="en" sz="3000" b="0" i="0" u="none" strike="noStrike" cap="none">
                <a:solidFill>
                  <a:srgbClr val="000000"/>
                </a:solidFill>
                <a:latin typeface="Arial"/>
                <a:ea typeface="Arial"/>
                <a:cs typeface="Arial"/>
                <a:sym typeface="Arial"/>
              </a:rPr>
              <a:t>。</a:t>
            </a:r>
            <a:r>
              <a:rPr lang="en" sz="2400" b="0" i="0" u="none" strike="noStrike" cap="none">
                <a:solidFill>
                  <a:srgbClr val="000000"/>
                </a:solidFill>
                <a:latin typeface="SimSun"/>
                <a:ea typeface="SimSun"/>
                <a:cs typeface="SimSun"/>
                <a:sym typeface="SimSun"/>
              </a:rPr>
              <a:t>(4</a:t>
            </a:r>
            <a:r>
              <a:rPr lang="en" sz="2400">
                <a:solidFill>
                  <a:srgbClr val="000000"/>
                </a:solidFill>
                <a:latin typeface="SimSun"/>
                <a:ea typeface="SimSun"/>
                <a:cs typeface="SimSun"/>
                <a:sym typeface="SimSun"/>
              </a:rPr>
              <a:t>:18)</a:t>
            </a:r>
            <a:endParaRPr/>
          </a:p>
          <a:p>
            <a:pPr marL="0" lvl="0" indent="0" algn="l" rtl="0">
              <a:lnSpc>
                <a:spcPct val="90000"/>
              </a:lnSpc>
              <a:spcBef>
                <a:spcPts val="800"/>
              </a:spcBef>
              <a:spcAft>
                <a:spcPts val="0"/>
              </a:spcAft>
              <a:buClr>
                <a:schemeClr val="dk1"/>
              </a:buClr>
              <a:buSzPts val="3000"/>
              <a:buNone/>
            </a:pPr>
            <a:endParaRPr sz="3000">
              <a:latin typeface="Arial"/>
              <a:ea typeface="Arial"/>
              <a:cs typeface="Arial"/>
              <a:sym typeface="Arial"/>
            </a:endParaRPr>
          </a:p>
        </p:txBody>
      </p:sp>
      <p:sp>
        <p:nvSpPr>
          <p:cNvPr id="247" name="Google Shape;247;p40"/>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a:solidFill>
                  <a:schemeClr val="dk1"/>
                </a:solidFill>
                <a:latin typeface="Arial"/>
                <a:ea typeface="Arial"/>
                <a:cs typeface="Arial"/>
                <a:sym typeface="Arial"/>
              </a:rPr>
              <a:t>8</a:t>
            </a:r>
            <a:endParaRPr sz="1400" b="1">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title"/>
          </p:nvPr>
        </p:nvSpPr>
        <p:spPr>
          <a:xfrm>
            <a:off x="228600"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结语：完全的爱是爱的成全</a:t>
            </a:r>
            <a:endParaRPr sz="3000">
              <a:latin typeface="Arial"/>
              <a:ea typeface="Arial"/>
              <a:cs typeface="Arial"/>
              <a:sym typeface="Arial"/>
            </a:endParaRPr>
          </a:p>
        </p:txBody>
      </p:sp>
      <p:sp>
        <p:nvSpPr>
          <p:cNvPr id="253" name="Google Shape;253;p41"/>
          <p:cNvSpPr txBox="1">
            <a:spLocks noGrp="1"/>
          </p:cNvSpPr>
          <p:nvPr>
            <p:ph type="body" idx="1"/>
          </p:nvPr>
        </p:nvSpPr>
        <p:spPr>
          <a:xfrm>
            <a:off x="228600" y="756805"/>
            <a:ext cx="8686800" cy="3680223"/>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000"/>
              <a:buNone/>
            </a:pPr>
            <a:r>
              <a:rPr lang="en" sz="3000">
                <a:latin typeface="Arial"/>
                <a:ea typeface="Arial"/>
                <a:cs typeface="Arial"/>
                <a:sym typeface="Arial"/>
              </a:rPr>
              <a:t>完全的爱</a:t>
            </a:r>
            <a:endParaRPr sz="3000">
              <a:latin typeface="Arial"/>
              <a:ea typeface="Arial"/>
              <a:cs typeface="Arial"/>
              <a:sym typeface="Arial"/>
            </a:endParaRPr>
          </a:p>
          <a:p>
            <a:pPr marL="177800" lvl="0" indent="-190500" algn="l" rtl="0">
              <a:lnSpc>
                <a:spcPct val="90000"/>
              </a:lnSpc>
              <a:spcBef>
                <a:spcPts val="800"/>
              </a:spcBef>
              <a:spcAft>
                <a:spcPts val="0"/>
              </a:spcAft>
              <a:buClr>
                <a:schemeClr val="dk1"/>
              </a:buClr>
              <a:buSzPts val="3000"/>
              <a:buChar char="•"/>
            </a:pPr>
            <a:r>
              <a:rPr lang="en" sz="3000">
                <a:latin typeface="Arial"/>
                <a:ea typeface="Arial"/>
                <a:cs typeface="Arial"/>
                <a:sym typeface="Arial"/>
              </a:rPr>
              <a:t>以神的创造为源头</a:t>
            </a:r>
            <a:endParaRPr sz="3000">
              <a:latin typeface="Arial"/>
              <a:ea typeface="Arial"/>
              <a:cs typeface="Arial"/>
              <a:sym typeface="Arial"/>
            </a:endParaRPr>
          </a:p>
          <a:p>
            <a:pPr marL="177800" lvl="0" indent="-190500" algn="l" rtl="0">
              <a:lnSpc>
                <a:spcPct val="90000"/>
              </a:lnSpc>
              <a:spcBef>
                <a:spcPts val="800"/>
              </a:spcBef>
              <a:spcAft>
                <a:spcPts val="0"/>
              </a:spcAft>
              <a:buClr>
                <a:schemeClr val="dk1"/>
              </a:buClr>
              <a:buSzPts val="3000"/>
              <a:buChar char="•"/>
            </a:pPr>
            <a:r>
              <a:rPr lang="en" sz="3000">
                <a:latin typeface="Arial"/>
                <a:ea typeface="Arial"/>
                <a:cs typeface="Arial"/>
                <a:sym typeface="Arial"/>
              </a:rPr>
              <a:t>在基督大爱中得成全</a:t>
            </a:r>
            <a:endParaRPr sz="3000">
              <a:latin typeface="Arial"/>
              <a:ea typeface="Arial"/>
              <a:cs typeface="Arial"/>
              <a:sym typeface="Arial"/>
            </a:endParaRPr>
          </a:p>
          <a:p>
            <a:pPr marL="177800" lvl="0" indent="-190500" algn="l" rtl="0">
              <a:lnSpc>
                <a:spcPct val="90000"/>
              </a:lnSpc>
              <a:spcBef>
                <a:spcPts val="800"/>
              </a:spcBef>
              <a:spcAft>
                <a:spcPts val="0"/>
              </a:spcAft>
              <a:buClr>
                <a:schemeClr val="dk1"/>
              </a:buClr>
              <a:buSzPts val="3000"/>
              <a:buChar char="•"/>
            </a:pPr>
            <a:r>
              <a:rPr lang="en" sz="3000">
                <a:latin typeface="Arial"/>
                <a:ea typeface="Arial"/>
                <a:cs typeface="Arial"/>
                <a:sym typeface="Arial"/>
              </a:rPr>
              <a:t>在彼此相爱生命中得圆满</a:t>
            </a:r>
            <a:endParaRPr sz="3000">
              <a:latin typeface="Arial"/>
              <a:ea typeface="Arial"/>
              <a:cs typeface="Arial"/>
              <a:sym typeface="Arial"/>
            </a:endParaRPr>
          </a:p>
          <a:p>
            <a:pPr marL="177800" lvl="0" indent="-190500" algn="l" rtl="0">
              <a:lnSpc>
                <a:spcPct val="90000"/>
              </a:lnSpc>
              <a:spcBef>
                <a:spcPts val="800"/>
              </a:spcBef>
              <a:spcAft>
                <a:spcPts val="0"/>
              </a:spcAft>
              <a:buClr>
                <a:schemeClr val="dk1"/>
              </a:buClr>
              <a:buSzPts val="3000"/>
              <a:buChar char="•"/>
            </a:pPr>
            <a:r>
              <a:rPr lang="en" sz="3000"/>
              <a:t>完全</a:t>
            </a:r>
            <a:r>
              <a:rPr lang="en" sz="3000">
                <a:latin typeface="Arial"/>
                <a:ea typeface="Arial"/>
                <a:cs typeface="Arial"/>
                <a:sym typeface="Arial"/>
              </a:rPr>
              <a:t>的爱就彻底消除了惧怕</a:t>
            </a:r>
            <a:endParaRPr sz="3000">
              <a:latin typeface="Arial"/>
              <a:ea typeface="Arial"/>
              <a:cs typeface="Arial"/>
              <a:sym typeface="Arial"/>
            </a:endParaRPr>
          </a:p>
        </p:txBody>
      </p:sp>
      <p:sp>
        <p:nvSpPr>
          <p:cNvPr id="254" name="Google Shape;254;p41"/>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a:solidFill>
                  <a:schemeClr val="dk1"/>
                </a:solidFill>
                <a:latin typeface="Arial"/>
                <a:ea typeface="Arial"/>
                <a:cs typeface="Arial"/>
                <a:sym typeface="Arial"/>
              </a:rPr>
              <a:t>9</a:t>
            </a:r>
            <a:endParaRPr sz="1400" b="1">
              <a:solidFill>
                <a:schemeClr val="dk1"/>
              </a:solidFill>
              <a:latin typeface="Arial"/>
              <a:ea typeface="Arial"/>
              <a:cs typeface="Arial"/>
              <a:sym typeface="Arial"/>
            </a:endParaRPr>
          </a:p>
        </p:txBody>
      </p:sp>
      <p:pic>
        <p:nvPicPr>
          <p:cNvPr id="255" name="Google Shape;255;p41"/>
          <p:cNvPicPr preferRelativeResize="0"/>
          <p:nvPr/>
        </p:nvPicPr>
        <p:blipFill rotWithShape="1">
          <a:blip r:embed="rId3">
            <a:alphaModFix/>
          </a:blip>
          <a:srcRect t="34921" b="45714"/>
          <a:stretch/>
        </p:blipFill>
        <p:spPr>
          <a:xfrm>
            <a:off x="427260" y="3412346"/>
            <a:ext cx="7946580" cy="12003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aphicFrame>
        <p:nvGraphicFramePr>
          <p:cNvPr id="160" name="Google Shape;160;p29"/>
          <p:cNvGraphicFramePr/>
          <p:nvPr/>
        </p:nvGraphicFramePr>
        <p:xfrm>
          <a:off x="954296" y="808716"/>
          <a:ext cx="7049800" cy="1035600"/>
        </p:xfrm>
        <a:graphic>
          <a:graphicData uri="http://schemas.openxmlformats.org/drawingml/2006/table">
            <a:tbl>
              <a:tblPr>
                <a:noFill/>
                <a:tableStyleId>{8C22746C-82C0-47C7-BBF7-003D5814D4E2}</a:tableStyleId>
              </a:tblPr>
              <a:tblGrid>
                <a:gridCol w="7049800">
                  <a:extLst>
                    <a:ext uri="{9D8B030D-6E8A-4147-A177-3AD203B41FA5}">
                      <a16:colId xmlns:a16="http://schemas.microsoft.com/office/drawing/2014/main" val="20000"/>
                    </a:ext>
                  </a:extLst>
                </a:gridCol>
              </a:tblGrid>
              <a:tr h="1035600">
                <a:tc>
                  <a:txBody>
                    <a:bodyPr/>
                    <a:lstStyle/>
                    <a:p>
                      <a:pPr marL="0" lvl="0" indent="0" algn="ctr" rtl="0">
                        <a:lnSpc>
                          <a:spcPct val="115000"/>
                        </a:lnSpc>
                        <a:spcBef>
                          <a:spcPts val="1200"/>
                        </a:spcBef>
                        <a:spcAft>
                          <a:spcPts val="1200"/>
                        </a:spcAft>
                        <a:buClr>
                          <a:schemeClr val="dk1"/>
                        </a:buClr>
                        <a:buSzPts val="1100"/>
                        <a:buFont typeface="Arial"/>
                        <a:buNone/>
                      </a:pPr>
                      <a:r>
                        <a:rPr lang="en" sz="4600" b="1" dirty="0">
                          <a:solidFill>
                            <a:schemeClr val="lt1"/>
                          </a:solidFill>
                        </a:rPr>
                        <a:t>追求完全的爱</a:t>
                      </a:r>
                      <a:endParaRPr sz="4600" b="1" dirty="0">
                        <a:solidFill>
                          <a:schemeClr val="lt1"/>
                        </a:solidFill>
                      </a:endParaRPr>
                    </a:p>
                  </a:txBody>
                  <a:tcPr marL="28575" marR="2857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61" name="Google Shape;161;p29"/>
          <p:cNvGraphicFramePr/>
          <p:nvPr/>
        </p:nvGraphicFramePr>
        <p:xfrm>
          <a:off x="370571" y="3191036"/>
          <a:ext cx="8696425" cy="1265900"/>
        </p:xfrm>
        <a:graphic>
          <a:graphicData uri="http://schemas.openxmlformats.org/drawingml/2006/table">
            <a:tbl>
              <a:tblPr>
                <a:noFill/>
                <a:tableStyleId>{8C22746C-82C0-47C7-BBF7-003D5814D4E2}</a:tableStyleId>
              </a:tblPr>
              <a:tblGrid>
                <a:gridCol w="8696425">
                  <a:extLst>
                    <a:ext uri="{9D8B030D-6E8A-4147-A177-3AD203B41FA5}">
                      <a16:colId xmlns:a16="http://schemas.microsoft.com/office/drawing/2014/main" val="20000"/>
                    </a:ext>
                  </a:extLst>
                </a:gridCol>
              </a:tblGrid>
              <a:tr h="1265900">
                <a:tc>
                  <a:txBody>
                    <a:bodyPr/>
                    <a:lstStyle/>
                    <a:p>
                      <a:pPr marL="0" lvl="0" indent="0" algn="ctr" rtl="0">
                        <a:lnSpc>
                          <a:spcPct val="115000"/>
                        </a:lnSpc>
                        <a:spcBef>
                          <a:spcPts val="1200"/>
                        </a:spcBef>
                        <a:spcAft>
                          <a:spcPts val="1200"/>
                        </a:spcAft>
                        <a:buClr>
                          <a:schemeClr val="dk1"/>
                        </a:buClr>
                        <a:buSzPts val="1100"/>
                        <a:buFont typeface="Arial"/>
                        <a:buNone/>
                      </a:pPr>
                      <a:r>
                        <a:rPr lang="en" sz="3200">
                          <a:solidFill>
                            <a:schemeClr val="lt1"/>
                          </a:solidFill>
                        </a:rPr>
                        <a:t>约翰一书 4:17-21</a:t>
                      </a:r>
                      <a:endParaRPr sz="3200">
                        <a:solidFill>
                          <a:schemeClr val="lt1"/>
                        </a:solidFill>
                      </a:endParaRPr>
                    </a:p>
                  </a:txBody>
                  <a:tcPr marL="91425" marR="91425" marT="91425" marB="91425"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62" name="Google Shape;162;p29"/>
          <p:cNvGraphicFramePr/>
          <p:nvPr/>
        </p:nvGraphicFramePr>
        <p:xfrm>
          <a:off x="653246" y="2389311"/>
          <a:ext cx="7651900" cy="1143500"/>
        </p:xfrm>
        <a:graphic>
          <a:graphicData uri="http://schemas.openxmlformats.org/drawingml/2006/table">
            <a:tbl>
              <a:tblPr>
                <a:noFill/>
                <a:tableStyleId>{8C22746C-82C0-47C7-BBF7-003D5814D4E2}</a:tableStyleId>
              </a:tblPr>
              <a:tblGrid>
                <a:gridCol w="7651900">
                  <a:extLst>
                    <a:ext uri="{9D8B030D-6E8A-4147-A177-3AD203B41FA5}">
                      <a16:colId xmlns:a16="http://schemas.microsoft.com/office/drawing/2014/main" val="20000"/>
                    </a:ext>
                  </a:extLst>
                </a:gridCol>
              </a:tblGrid>
              <a:tr h="1143500">
                <a:tc>
                  <a:txBody>
                    <a:bodyPr/>
                    <a:lstStyle/>
                    <a:p>
                      <a:pPr marL="0" lvl="0" indent="0" algn="ctr" rtl="0">
                        <a:lnSpc>
                          <a:spcPct val="115000"/>
                        </a:lnSpc>
                        <a:spcBef>
                          <a:spcPts val="1200"/>
                        </a:spcBef>
                        <a:spcAft>
                          <a:spcPts val="1200"/>
                        </a:spcAft>
                        <a:buClr>
                          <a:schemeClr val="dk1"/>
                        </a:buClr>
                        <a:buSzPts val="1100"/>
                        <a:buFont typeface="Arial"/>
                        <a:buNone/>
                      </a:pPr>
                      <a:r>
                        <a:rPr lang="en" sz="3600">
                          <a:solidFill>
                            <a:schemeClr val="lt1"/>
                          </a:solidFill>
                        </a:rPr>
                        <a:t>李东光 牧师</a:t>
                      </a:r>
                      <a:endParaRPr sz="3600">
                        <a:solidFill>
                          <a:schemeClr val="lt1"/>
                        </a:solidFill>
                      </a:endParaRPr>
                    </a:p>
                  </a:txBody>
                  <a:tcPr marL="91425" marR="91425" marT="91425" marB="91425"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aphicFrame>
        <p:nvGraphicFramePr>
          <p:cNvPr id="167" name="Google Shape;167;p30"/>
          <p:cNvGraphicFramePr/>
          <p:nvPr/>
        </p:nvGraphicFramePr>
        <p:xfrm>
          <a:off x="58762" y="784798"/>
          <a:ext cx="3000000" cy="3000000"/>
        </p:xfrm>
        <a:graphic>
          <a:graphicData uri="http://schemas.openxmlformats.org/drawingml/2006/table">
            <a:tbl>
              <a:tblPr>
                <a:noFill/>
                <a:tableStyleId>{8C22746C-82C0-47C7-BBF7-003D5814D4E2}</a:tableStyleId>
              </a:tblPr>
              <a:tblGrid>
                <a:gridCol w="9085250">
                  <a:extLst>
                    <a:ext uri="{9D8B030D-6E8A-4147-A177-3AD203B41FA5}">
                      <a16:colId xmlns:a16="http://schemas.microsoft.com/office/drawing/2014/main" val="20000"/>
                    </a:ext>
                  </a:extLst>
                </a:gridCol>
              </a:tblGrid>
              <a:tr h="4211850">
                <a:tc>
                  <a:txBody>
                    <a:bodyPr/>
                    <a:lstStyle/>
                    <a:p>
                      <a:pPr marL="0" lvl="0" indent="0" algn="l" rtl="0">
                        <a:lnSpc>
                          <a:spcPct val="115000"/>
                        </a:lnSpc>
                        <a:spcBef>
                          <a:spcPts val="0"/>
                        </a:spcBef>
                        <a:spcAft>
                          <a:spcPts val="0"/>
                        </a:spcAft>
                        <a:buNone/>
                      </a:pPr>
                      <a:r>
                        <a:rPr lang="en" sz="2800">
                          <a:solidFill>
                            <a:schemeClr val="lt1"/>
                          </a:solidFill>
                        </a:rPr>
                        <a:t>17 这样，爱在我们里面得以完全，我们就可以在审判的日子坦然无惧。因为他如何，我们在这世上也如何。18 爱里没有惧怕；爱既完全，就把惧怕除去。因为惧怕里含着刑罚，惧怕的人在爱里未得完全。19 我们爱，因为神先爱我们。20 人若说我爱神，却恨他的弟兄，就是说谎话的；不爱他所看见的弟兄，就不能爱没有看见的神。21 爱神的，也当爱弟兄，这是我们从神所受的命令。</a:t>
                      </a:r>
                      <a:endParaRPr sz="2800">
                        <a:solidFill>
                          <a:schemeClr val="lt1"/>
                        </a:solidFill>
                      </a:endParaRPr>
                    </a:p>
                  </a:txBody>
                  <a:tcPr marL="91425" marR="91425" marT="91425" marB="91425">
                    <a:lnL w="9525" cap="flat" cmpd="sng">
                      <a:solidFill>
                        <a:srgbClr val="999999">
                          <a:alpha val="0"/>
                        </a:srgbClr>
                      </a:solidFill>
                      <a:prstDash val="solid"/>
                      <a:round/>
                      <a:headEnd type="none" w="sm" len="sm"/>
                      <a:tailEnd type="none" w="sm" len="sm"/>
                    </a:lnL>
                    <a:lnR w="9525" cap="flat" cmpd="sng">
                      <a:solidFill>
                        <a:srgbClr val="999999">
                          <a:alpha val="0"/>
                        </a:srgbClr>
                      </a:solidFill>
                      <a:prstDash val="solid"/>
                      <a:round/>
                      <a:headEnd type="none" w="sm" len="sm"/>
                      <a:tailEnd type="none" w="sm" len="sm"/>
                    </a:lnR>
                    <a:lnT w="9525" cap="flat" cmpd="sng">
                      <a:solidFill>
                        <a:srgbClr val="999999">
                          <a:alpha val="0"/>
                        </a:srgbClr>
                      </a:solidFill>
                      <a:prstDash val="solid"/>
                      <a:round/>
                      <a:headEnd type="none" w="sm" len="sm"/>
                      <a:tailEnd type="none" w="sm" len="sm"/>
                    </a:lnT>
                    <a:lnB w="9525" cap="flat" cmpd="sng">
                      <a:solidFill>
                        <a:srgbClr val="999999">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68" name="Google Shape;168;p30"/>
          <p:cNvSpPr/>
          <p:nvPr/>
        </p:nvSpPr>
        <p:spPr>
          <a:xfrm>
            <a:off x="2" y="-4300"/>
            <a:ext cx="9144000" cy="706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30"/>
          <p:cNvPicPr preferRelativeResize="0"/>
          <p:nvPr/>
        </p:nvPicPr>
        <p:blipFill>
          <a:blip r:embed="rId3">
            <a:alphaModFix/>
          </a:blip>
          <a:stretch>
            <a:fillRect/>
          </a:stretch>
        </p:blipFill>
        <p:spPr>
          <a:xfrm>
            <a:off x="381000" y="0"/>
            <a:ext cx="646875" cy="629050"/>
          </a:xfrm>
          <a:prstGeom prst="rect">
            <a:avLst/>
          </a:prstGeom>
          <a:noFill/>
          <a:ln>
            <a:noFill/>
          </a:ln>
        </p:spPr>
      </p:pic>
      <p:sp>
        <p:nvSpPr>
          <p:cNvPr id="170" name="Google Shape;170;p30"/>
          <p:cNvSpPr txBox="1"/>
          <p:nvPr/>
        </p:nvSpPr>
        <p:spPr>
          <a:xfrm>
            <a:off x="6833975" y="21475"/>
            <a:ext cx="2287800" cy="3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highlight>
                  <a:srgbClr val="FFFFFF"/>
                </a:highlight>
                <a:latin typeface="Roboto"/>
                <a:ea typeface="Roboto"/>
                <a:cs typeface="Roboto"/>
                <a:sym typeface="Roboto"/>
              </a:rPr>
              <a:t>倫 敦 國 語 宣 道 會   </a:t>
            </a:r>
            <a:endParaRPr sz="1800"/>
          </a:p>
        </p:txBody>
      </p:sp>
      <p:sp>
        <p:nvSpPr>
          <p:cNvPr id="171" name="Google Shape;171;p30"/>
          <p:cNvSpPr txBox="1"/>
          <p:nvPr/>
        </p:nvSpPr>
        <p:spPr>
          <a:xfrm>
            <a:off x="6735950" y="377575"/>
            <a:ext cx="2349300" cy="4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highlight>
                  <a:srgbClr val="FFFFFF"/>
                </a:highlight>
              </a:rPr>
              <a:t>London Mandarin Alliance Church</a:t>
            </a:r>
            <a:endParaRPr sz="1100"/>
          </a:p>
        </p:txBody>
      </p:sp>
      <p:sp>
        <p:nvSpPr>
          <p:cNvPr id="172" name="Google Shape;172;p30"/>
          <p:cNvSpPr/>
          <p:nvPr/>
        </p:nvSpPr>
        <p:spPr>
          <a:xfrm>
            <a:off x="0" y="694150"/>
            <a:ext cx="9144000" cy="924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73" name="Google Shape;173;p30"/>
          <p:cNvGraphicFramePr/>
          <p:nvPr/>
        </p:nvGraphicFramePr>
        <p:xfrm>
          <a:off x="1099688" y="101500"/>
          <a:ext cx="3000000" cy="3000000"/>
        </p:xfrm>
        <a:graphic>
          <a:graphicData uri="http://schemas.openxmlformats.org/drawingml/2006/table">
            <a:tbl>
              <a:tblPr>
                <a:noFill/>
                <a:tableStyleId>{8C22746C-82C0-47C7-BBF7-003D5814D4E2}</a:tableStyleId>
              </a:tblPr>
              <a:tblGrid>
                <a:gridCol w="5040600">
                  <a:extLst>
                    <a:ext uri="{9D8B030D-6E8A-4147-A177-3AD203B41FA5}">
                      <a16:colId xmlns:a16="http://schemas.microsoft.com/office/drawing/2014/main" val="20000"/>
                    </a:ext>
                  </a:extLst>
                </a:gridCol>
                <a:gridCol w="523825">
                  <a:extLst>
                    <a:ext uri="{9D8B030D-6E8A-4147-A177-3AD203B41FA5}">
                      <a16:colId xmlns:a16="http://schemas.microsoft.com/office/drawing/2014/main" val="20001"/>
                    </a:ext>
                  </a:extLst>
                </a:gridCol>
              </a:tblGrid>
              <a:tr h="0">
                <a:tc>
                  <a:txBody>
                    <a:bodyPr/>
                    <a:lstStyle/>
                    <a:p>
                      <a:pPr marL="0" lvl="0" indent="0" algn="l" rtl="0">
                        <a:lnSpc>
                          <a:spcPct val="115000"/>
                        </a:lnSpc>
                        <a:spcBef>
                          <a:spcPts val="0"/>
                        </a:spcBef>
                        <a:spcAft>
                          <a:spcPts val="0"/>
                        </a:spcAft>
                        <a:buClr>
                          <a:schemeClr val="dk1"/>
                        </a:buClr>
                        <a:buSzPts val="1100"/>
                        <a:buFont typeface="Arial"/>
                        <a:buNone/>
                      </a:pPr>
                      <a:r>
                        <a:rPr lang="en" sz="2600">
                          <a:solidFill>
                            <a:schemeClr val="dk1"/>
                          </a:solidFill>
                        </a:rPr>
                        <a:t>相关经文</a:t>
                      </a:r>
                      <a:endParaRPr sz="2600"/>
                    </a:p>
                  </a:txBody>
                  <a:tcPr marL="91425" marR="91425" marT="91425" marB="91425"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2600"/>
                    </a:p>
                  </a:txBody>
                  <a:tcPr marL="91425" marR="91425" marT="91425" marB="9142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74" name="Google Shape;174;p30"/>
          <p:cNvGraphicFramePr/>
          <p:nvPr/>
        </p:nvGraphicFramePr>
        <p:xfrm>
          <a:off x="2548200" y="89373"/>
          <a:ext cx="3000000" cy="3000000"/>
        </p:xfrm>
        <a:graphic>
          <a:graphicData uri="http://schemas.openxmlformats.org/drawingml/2006/table">
            <a:tbl>
              <a:tblPr>
                <a:noFill/>
                <a:tableStyleId>{8C22746C-82C0-47C7-BBF7-003D5814D4E2}</a:tableStyleId>
              </a:tblPr>
              <a:tblGrid>
                <a:gridCol w="6301000">
                  <a:extLst>
                    <a:ext uri="{9D8B030D-6E8A-4147-A177-3AD203B41FA5}">
                      <a16:colId xmlns:a16="http://schemas.microsoft.com/office/drawing/2014/main" val="20000"/>
                    </a:ext>
                  </a:extLst>
                </a:gridCol>
              </a:tblGrid>
              <a:tr h="0">
                <a:tc>
                  <a:txBody>
                    <a:bodyPr/>
                    <a:lstStyle/>
                    <a:p>
                      <a:pPr marL="0" lvl="0" indent="0" algn="l" rtl="0">
                        <a:lnSpc>
                          <a:spcPct val="115000"/>
                        </a:lnSpc>
                        <a:spcBef>
                          <a:spcPts val="0"/>
                        </a:spcBef>
                        <a:spcAft>
                          <a:spcPts val="0"/>
                        </a:spcAft>
                        <a:buNone/>
                      </a:pPr>
                      <a:r>
                        <a:rPr lang="en" sz="2600">
                          <a:solidFill>
                            <a:srgbClr val="434343"/>
                          </a:solidFill>
                        </a:rPr>
                        <a:t>约翰一书 4:17-21</a:t>
                      </a:r>
                      <a:endParaRPr sz="2600">
                        <a:solidFill>
                          <a:srgbClr val="434343"/>
                        </a:solidFill>
                      </a:endParaRPr>
                    </a:p>
                  </a:txBody>
                  <a:tcPr marL="91425" marR="91425" marT="91425" marB="91425"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75" name="Google Shape;175;p30"/>
          <p:cNvSpPr txBox="1"/>
          <p:nvPr/>
        </p:nvSpPr>
        <p:spPr>
          <a:xfrm>
            <a:off x="2111425" y="-287950"/>
            <a:ext cx="40632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FF0000"/>
                </a:solidFill>
                <a:highlight>
                  <a:srgbClr val="FFFFFF"/>
                </a:highlight>
                <a:latin typeface="Roboto"/>
                <a:ea typeface="Roboto"/>
                <a:cs typeface="Roboto"/>
                <a:sym typeface="Roboto"/>
              </a:rPr>
              <a:t>请记得在週報.xlsx档案修改内容！而</a:t>
            </a:r>
            <a:r>
              <a:rPr lang="en" sz="1050">
                <a:solidFill>
                  <a:srgbClr val="FF0000"/>
                </a:solidFill>
                <a:highlight>
                  <a:schemeClr val="lt1"/>
                </a:highlight>
                <a:latin typeface="Roboto"/>
                <a:ea typeface="Roboto"/>
                <a:cs typeface="Roboto"/>
                <a:sym typeface="Roboto"/>
              </a:rPr>
              <a:t>不在以下PPT更改！</a:t>
            </a:r>
            <a:r>
              <a:rPr lang="en" sz="1050">
                <a:solidFill>
                  <a:srgbClr val="FF0000"/>
                </a:solidFill>
                <a:highlight>
                  <a:srgbClr val="FFFFFF"/>
                </a:highlight>
                <a:latin typeface="Roboto"/>
                <a:ea typeface="Roboto"/>
                <a:cs typeface="Roboto"/>
                <a:sym typeface="Roboto"/>
              </a:rPr>
              <a:t>谢谢！</a:t>
            </a:r>
            <a:endParaRPr>
              <a:solidFill>
                <a:srgbClr val="FF0000"/>
              </a:solidFill>
              <a:latin typeface="Twentieth Century"/>
              <a:ea typeface="Twentieth Century"/>
              <a:cs typeface="Twentieth Century"/>
              <a:sym typeface="Twentieth Centur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79"/>
        <p:cNvGrpSpPr/>
        <p:nvPr/>
      </p:nvGrpSpPr>
      <p:grpSpPr>
        <a:xfrm>
          <a:off x="0" y="0"/>
          <a:ext cx="0" cy="0"/>
          <a:chOff x="0" y="0"/>
          <a:chExt cx="0" cy="0"/>
        </a:xfrm>
      </p:grpSpPr>
      <p:graphicFrame>
        <p:nvGraphicFramePr>
          <p:cNvPr id="180" name="Google Shape;180;p31"/>
          <p:cNvGraphicFramePr/>
          <p:nvPr/>
        </p:nvGraphicFramePr>
        <p:xfrm>
          <a:off x="954296" y="808716"/>
          <a:ext cx="3000000" cy="3000000"/>
        </p:xfrm>
        <a:graphic>
          <a:graphicData uri="http://schemas.openxmlformats.org/drawingml/2006/table">
            <a:tbl>
              <a:tblPr>
                <a:noFill/>
                <a:tableStyleId>{8C22746C-82C0-47C7-BBF7-003D5814D4E2}</a:tableStyleId>
              </a:tblPr>
              <a:tblGrid>
                <a:gridCol w="7049800">
                  <a:extLst>
                    <a:ext uri="{9D8B030D-6E8A-4147-A177-3AD203B41FA5}">
                      <a16:colId xmlns:a16="http://schemas.microsoft.com/office/drawing/2014/main" val="20000"/>
                    </a:ext>
                  </a:extLst>
                </a:gridCol>
              </a:tblGrid>
              <a:tr h="1035600">
                <a:tc>
                  <a:txBody>
                    <a:bodyPr/>
                    <a:lstStyle/>
                    <a:p>
                      <a:pPr marL="0" lvl="0" indent="0" algn="ctr" rtl="0">
                        <a:lnSpc>
                          <a:spcPct val="115000"/>
                        </a:lnSpc>
                        <a:spcBef>
                          <a:spcPts val="1200"/>
                        </a:spcBef>
                        <a:spcAft>
                          <a:spcPts val="1200"/>
                        </a:spcAft>
                        <a:buClr>
                          <a:schemeClr val="dk1"/>
                        </a:buClr>
                        <a:buSzPts val="1100"/>
                        <a:buFont typeface="Arial"/>
                        <a:buNone/>
                      </a:pPr>
                      <a:r>
                        <a:rPr lang="en" sz="4600" b="1">
                          <a:solidFill>
                            <a:schemeClr val="lt1"/>
                          </a:solidFill>
                        </a:rPr>
                        <a:t>追求完全的爱</a:t>
                      </a:r>
                      <a:endParaRPr sz="4600" b="1">
                        <a:solidFill>
                          <a:schemeClr val="lt1"/>
                        </a:solidFill>
                      </a:endParaRPr>
                    </a:p>
                  </a:txBody>
                  <a:tcPr marL="28575" marR="2857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81" name="Google Shape;181;p31"/>
          <p:cNvGraphicFramePr/>
          <p:nvPr/>
        </p:nvGraphicFramePr>
        <p:xfrm>
          <a:off x="370571" y="3191036"/>
          <a:ext cx="3000000" cy="3000000"/>
        </p:xfrm>
        <a:graphic>
          <a:graphicData uri="http://schemas.openxmlformats.org/drawingml/2006/table">
            <a:tbl>
              <a:tblPr>
                <a:noFill/>
                <a:tableStyleId>{8C22746C-82C0-47C7-BBF7-003D5814D4E2}</a:tableStyleId>
              </a:tblPr>
              <a:tblGrid>
                <a:gridCol w="8696425">
                  <a:extLst>
                    <a:ext uri="{9D8B030D-6E8A-4147-A177-3AD203B41FA5}">
                      <a16:colId xmlns:a16="http://schemas.microsoft.com/office/drawing/2014/main" val="20000"/>
                    </a:ext>
                  </a:extLst>
                </a:gridCol>
              </a:tblGrid>
              <a:tr h="1265900">
                <a:tc>
                  <a:txBody>
                    <a:bodyPr/>
                    <a:lstStyle/>
                    <a:p>
                      <a:pPr marL="0" lvl="0" indent="0" algn="ctr" rtl="0">
                        <a:lnSpc>
                          <a:spcPct val="115000"/>
                        </a:lnSpc>
                        <a:spcBef>
                          <a:spcPts val="1200"/>
                        </a:spcBef>
                        <a:spcAft>
                          <a:spcPts val="1200"/>
                        </a:spcAft>
                        <a:buClr>
                          <a:schemeClr val="dk1"/>
                        </a:buClr>
                        <a:buSzPts val="1100"/>
                        <a:buFont typeface="Arial"/>
                        <a:buNone/>
                      </a:pPr>
                      <a:r>
                        <a:rPr lang="en" sz="3200">
                          <a:solidFill>
                            <a:schemeClr val="lt1"/>
                          </a:solidFill>
                        </a:rPr>
                        <a:t>约翰一书 4:17-21</a:t>
                      </a:r>
                      <a:endParaRPr sz="3200">
                        <a:solidFill>
                          <a:schemeClr val="lt1"/>
                        </a:solidFill>
                      </a:endParaRPr>
                    </a:p>
                  </a:txBody>
                  <a:tcPr marL="91425" marR="91425" marT="91425" marB="91425"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82" name="Google Shape;182;p31"/>
          <p:cNvGraphicFramePr/>
          <p:nvPr/>
        </p:nvGraphicFramePr>
        <p:xfrm>
          <a:off x="653246" y="2389311"/>
          <a:ext cx="3000000" cy="3000000"/>
        </p:xfrm>
        <a:graphic>
          <a:graphicData uri="http://schemas.openxmlformats.org/drawingml/2006/table">
            <a:tbl>
              <a:tblPr>
                <a:noFill/>
                <a:tableStyleId>{8C22746C-82C0-47C7-BBF7-003D5814D4E2}</a:tableStyleId>
              </a:tblPr>
              <a:tblGrid>
                <a:gridCol w="7651900">
                  <a:extLst>
                    <a:ext uri="{9D8B030D-6E8A-4147-A177-3AD203B41FA5}">
                      <a16:colId xmlns:a16="http://schemas.microsoft.com/office/drawing/2014/main" val="20000"/>
                    </a:ext>
                  </a:extLst>
                </a:gridCol>
              </a:tblGrid>
              <a:tr h="1143500">
                <a:tc>
                  <a:txBody>
                    <a:bodyPr/>
                    <a:lstStyle/>
                    <a:p>
                      <a:pPr marL="0" lvl="0" indent="0" algn="ctr" rtl="0">
                        <a:lnSpc>
                          <a:spcPct val="115000"/>
                        </a:lnSpc>
                        <a:spcBef>
                          <a:spcPts val="1200"/>
                        </a:spcBef>
                        <a:spcAft>
                          <a:spcPts val="1200"/>
                        </a:spcAft>
                        <a:buClr>
                          <a:schemeClr val="dk1"/>
                        </a:buClr>
                        <a:buSzPts val="1100"/>
                        <a:buFont typeface="Arial"/>
                        <a:buNone/>
                      </a:pPr>
                      <a:r>
                        <a:rPr lang="en" sz="3600">
                          <a:solidFill>
                            <a:schemeClr val="lt1"/>
                          </a:solidFill>
                        </a:rPr>
                        <a:t>李东光 牧师</a:t>
                      </a:r>
                      <a:endParaRPr sz="3600">
                        <a:solidFill>
                          <a:schemeClr val="lt1"/>
                        </a:solidFill>
                      </a:endParaRPr>
                    </a:p>
                  </a:txBody>
                  <a:tcPr marL="91425" marR="91425" marT="91425" marB="91425" anchor="b">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2" title="18爱的完全.jpg"/>
          <p:cNvPicPr preferRelativeResize="0"/>
          <p:nvPr/>
        </p:nvPicPr>
        <p:blipFill>
          <a:blip r:embed="rId3">
            <a:alphaModFix/>
          </a:blip>
          <a:stretch>
            <a:fillRect/>
          </a:stretch>
        </p:blipFill>
        <p:spPr>
          <a:xfrm>
            <a:off x="0" y="12056"/>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3"/>
          <p:cNvPicPr preferRelativeResize="0"/>
          <p:nvPr/>
        </p:nvPicPr>
        <p:blipFill rotWithShape="1">
          <a:blip r:embed="rId3">
            <a:alphaModFix/>
          </a:blip>
          <a:srcRect/>
          <a:stretch/>
        </p:blipFill>
        <p:spPr>
          <a:xfrm>
            <a:off x="5432284" y="677975"/>
            <a:ext cx="3287173" cy="3361041"/>
          </a:xfrm>
          <a:prstGeom prst="rect">
            <a:avLst/>
          </a:prstGeom>
          <a:noFill/>
          <a:ln>
            <a:noFill/>
          </a:ln>
        </p:spPr>
      </p:pic>
      <p:sp>
        <p:nvSpPr>
          <p:cNvPr id="194" name="Google Shape;194;p33"/>
          <p:cNvSpPr txBox="1">
            <a:spLocks noGrp="1"/>
          </p:cNvSpPr>
          <p:nvPr>
            <p:ph type="title"/>
          </p:nvPr>
        </p:nvSpPr>
        <p:spPr>
          <a:xfrm>
            <a:off x="240738"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 引 言：爱 vs 惧怕</a:t>
            </a:r>
            <a:endParaRPr sz="3000">
              <a:latin typeface="Arial"/>
              <a:ea typeface="Arial"/>
              <a:cs typeface="Arial"/>
              <a:sym typeface="Arial"/>
            </a:endParaRPr>
          </a:p>
        </p:txBody>
      </p:sp>
      <p:sp>
        <p:nvSpPr>
          <p:cNvPr id="195" name="Google Shape;195;p33"/>
          <p:cNvSpPr txBox="1">
            <a:spLocks noGrp="1"/>
          </p:cNvSpPr>
          <p:nvPr>
            <p:ph type="body" idx="1"/>
          </p:nvPr>
        </p:nvSpPr>
        <p:spPr>
          <a:xfrm>
            <a:off x="228600" y="731692"/>
            <a:ext cx="8686800" cy="3680100"/>
          </a:xfrm>
          <a:prstGeom prst="rect">
            <a:avLst/>
          </a:prstGeom>
          <a:noFill/>
          <a:ln>
            <a:noFill/>
          </a:ln>
        </p:spPr>
        <p:txBody>
          <a:bodyPr spcFirstLastPara="1" wrap="square" lIns="68575" tIns="34275" rIns="68575" bIns="34275" anchor="t" anchorCtr="0">
            <a:normAutofit/>
          </a:bodyPr>
          <a:lstStyle/>
          <a:p>
            <a:pPr marL="177800" lvl="0" indent="-190500" algn="l" rtl="0">
              <a:lnSpc>
                <a:spcPct val="90000"/>
              </a:lnSpc>
              <a:spcBef>
                <a:spcPts val="0"/>
              </a:spcBef>
              <a:spcAft>
                <a:spcPts val="0"/>
              </a:spcAft>
              <a:buClr>
                <a:schemeClr val="dk1"/>
              </a:buClr>
              <a:buSzPts val="3000"/>
              <a:buChar char="•"/>
            </a:pPr>
            <a:r>
              <a:rPr lang="en" sz="3000">
                <a:latin typeface="Arial"/>
                <a:ea typeface="Arial"/>
                <a:cs typeface="Arial"/>
                <a:sym typeface="Arial"/>
              </a:rPr>
              <a:t>如何衡量爱的完全与否？</a:t>
            </a:r>
            <a:endParaRPr sz="3000">
              <a:latin typeface="Arial"/>
              <a:ea typeface="Arial"/>
              <a:cs typeface="Arial"/>
              <a:sym typeface="Arial"/>
            </a:endParaRPr>
          </a:p>
          <a:p>
            <a:pPr marL="177800" lvl="0" indent="-190500" algn="l" rtl="0">
              <a:lnSpc>
                <a:spcPct val="90000"/>
              </a:lnSpc>
              <a:spcBef>
                <a:spcPts val="800"/>
              </a:spcBef>
              <a:spcAft>
                <a:spcPts val="0"/>
              </a:spcAft>
              <a:buClr>
                <a:schemeClr val="dk1"/>
              </a:buClr>
              <a:buSzPts val="3000"/>
              <a:buChar char="•"/>
            </a:pPr>
            <a:r>
              <a:rPr lang="en" sz="3000">
                <a:latin typeface="Arial"/>
                <a:ea typeface="Arial"/>
                <a:cs typeface="Arial"/>
                <a:sym typeface="Arial"/>
              </a:rPr>
              <a:t>如何使爱心坦坦荡荡、毫无畏惧？</a:t>
            </a:r>
            <a:endParaRPr sz="3000">
              <a:latin typeface="Arial"/>
              <a:ea typeface="Arial"/>
              <a:cs typeface="Arial"/>
              <a:sym typeface="Arial"/>
            </a:endParaRPr>
          </a:p>
        </p:txBody>
      </p:sp>
      <p:sp>
        <p:nvSpPr>
          <p:cNvPr id="196" name="Google Shape;196;p33"/>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Arial"/>
                <a:ea typeface="Arial"/>
                <a:cs typeface="Arial"/>
                <a:sym typeface="Arial"/>
              </a:rPr>
              <a:t>1</a:t>
            </a:r>
            <a:endParaRPr sz="1400" b="1" i="0" u="none" strike="noStrike" cap="none">
              <a:solidFill>
                <a:schemeClr val="dk1"/>
              </a:solidFill>
              <a:latin typeface="Arial"/>
              <a:ea typeface="Arial"/>
              <a:cs typeface="Arial"/>
              <a:sym typeface="Arial"/>
            </a:endParaRPr>
          </a:p>
        </p:txBody>
      </p:sp>
      <p:sp>
        <p:nvSpPr>
          <p:cNvPr id="197" name="Google Shape;197;p33"/>
          <p:cNvSpPr txBox="1"/>
          <p:nvPr/>
        </p:nvSpPr>
        <p:spPr>
          <a:xfrm>
            <a:off x="960821" y="2094668"/>
            <a:ext cx="4182679" cy="1454244"/>
          </a:xfrm>
          <a:prstGeom prst="rect">
            <a:avLst/>
          </a:prstGeom>
          <a:noFill/>
          <a:ln>
            <a:noFill/>
          </a:ln>
        </p:spPr>
        <p:txBody>
          <a:bodyPr spcFirstLastPara="1" wrap="square" lIns="68575" tIns="34275" rIns="68575" bIns="34275" anchor="t" anchorCtr="0">
            <a:spAutoFit/>
          </a:bodyPr>
          <a:lstStyle/>
          <a:p>
            <a:pPr marL="215900" marR="0" lvl="1" indent="-215900" algn="l" rtl="0">
              <a:spcBef>
                <a:spcPts val="0"/>
              </a:spcBef>
              <a:spcAft>
                <a:spcPts val="0"/>
              </a:spcAft>
              <a:buClr>
                <a:schemeClr val="dk1"/>
              </a:buClr>
              <a:buSzPts val="3000"/>
              <a:buFont typeface="Arial"/>
              <a:buChar char="•"/>
            </a:pPr>
            <a:r>
              <a:rPr lang="en" sz="3000" b="0" i="0" u="none" strike="noStrike" cap="none">
                <a:solidFill>
                  <a:schemeClr val="dk1"/>
                </a:solidFill>
                <a:latin typeface="Arial"/>
                <a:ea typeface="Arial"/>
                <a:cs typeface="Arial"/>
                <a:sym typeface="Arial"/>
              </a:rPr>
              <a:t>回到源头、省察内心</a:t>
            </a:r>
            <a:endParaRPr sz="3000" b="0" i="0" u="none" strike="noStrike" cap="none">
              <a:solidFill>
                <a:schemeClr val="dk1"/>
              </a:solidFill>
              <a:latin typeface="Arial"/>
              <a:ea typeface="Arial"/>
              <a:cs typeface="Arial"/>
              <a:sym typeface="Arial"/>
            </a:endParaRPr>
          </a:p>
          <a:p>
            <a:pPr marL="215900" marR="0" lvl="1" indent="-215900" algn="l" rtl="0">
              <a:spcBef>
                <a:spcPts val="0"/>
              </a:spcBef>
              <a:spcAft>
                <a:spcPts val="0"/>
              </a:spcAft>
              <a:buClr>
                <a:schemeClr val="dk1"/>
              </a:buClr>
              <a:buSzPts val="3000"/>
              <a:buFont typeface="Arial"/>
              <a:buChar char="•"/>
            </a:pPr>
            <a:r>
              <a:rPr lang="en" sz="3000" b="0" i="0" u="none" strike="noStrike" cap="none">
                <a:solidFill>
                  <a:schemeClr val="dk1"/>
                </a:solidFill>
                <a:latin typeface="Arial"/>
                <a:ea typeface="Arial"/>
                <a:cs typeface="Arial"/>
                <a:sym typeface="Arial"/>
              </a:rPr>
              <a:t>遵神命令、讨神喜悦</a:t>
            </a:r>
            <a:endParaRPr sz="3000" b="0" i="0" u="none" strike="noStrike" cap="none">
              <a:solidFill>
                <a:schemeClr val="dk1"/>
              </a:solidFill>
              <a:latin typeface="Arial"/>
              <a:ea typeface="Arial"/>
              <a:cs typeface="Arial"/>
              <a:sym typeface="Arial"/>
            </a:endParaRPr>
          </a:p>
          <a:p>
            <a:pPr marL="215900" marR="0" lvl="1" indent="-215900" algn="l" rtl="0">
              <a:spcBef>
                <a:spcPts val="0"/>
              </a:spcBef>
              <a:spcAft>
                <a:spcPts val="0"/>
              </a:spcAft>
              <a:buClr>
                <a:schemeClr val="dk1"/>
              </a:buClr>
              <a:buSzPts val="3000"/>
              <a:buFont typeface="Arial"/>
              <a:buChar char="•"/>
            </a:pPr>
            <a:r>
              <a:rPr lang="en" sz="3000" b="0" i="0" u="none" strike="noStrike" cap="none">
                <a:solidFill>
                  <a:schemeClr val="dk1"/>
                </a:solidFill>
                <a:latin typeface="Arial"/>
                <a:ea typeface="Arial"/>
                <a:cs typeface="Arial"/>
                <a:sym typeface="Arial"/>
              </a:rPr>
              <a:t>在基督里、圣灵保守</a:t>
            </a: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4"/>
          <p:cNvSpPr txBox="1">
            <a:spLocks noGrp="1"/>
          </p:cNvSpPr>
          <p:nvPr>
            <p:ph type="title"/>
          </p:nvPr>
        </p:nvSpPr>
        <p:spPr>
          <a:xfrm>
            <a:off x="228600"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1. 回到源头、坚定爱心</a:t>
            </a:r>
            <a:endParaRPr sz="3000">
              <a:latin typeface="Arial"/>
              <a:ea typeface="Arial"/>
              <a:cs typeface="Arial"/>
              <a:sym typeface="Arial"/>
            </a:endParaRPr>
          </a:p>
        </p:txBody>
      </p:sp>
      <p:sp>
        <p:nvSpPr>
          <p:cNvPr id="203" name="Google Shape;203;p34"/>
          <p:cNvSpPr txBox="1">
            <a:spLocks noGrp="1"/>
          </p:cNvSpPr>
          <p:nvPr>
            <p:ph type="body" idx="1"/>
          </p:nvPr>
        </p:nvSpPr>
        <p:spPr>
          <a:xfrm>
            <a:off x="228600" y="742950"/>
            <a:ext cx="8686800" cy="4194572"/>
          </a:xfrm>
          <a:prstGeom prst="rect">
            <a:avLst/>
          </a:prstGeom>
          <a:noFill/>
          <a:ln>
            <a:noFill/>
          </a:ln>
        </p:spPr>
        <p:txBody>
          <a:bodyPr spcFirstLastPara="1" wrap="square" lIns="68575" tIns="34275" rIns="68575" bIns="34275" anchor="t" anchorCtr="0">
            <a:normAutofit/>
          </a:bodyPr>
          <a:lstStyle/>
          <a:p>
            <a:pPr marL="177800" lvl="0" indent="-190500" algn="l" rtl="0">
              <a:lnSpc>
                <a:spcPct val="90000"/>
              </a:lnSpc>
              <a:spcBef>
                <a:spcPts val="0"/>
              </a:spcBef>
              <a:spcAft>
                <a:spcPts val="0"/>
              </a:spcAft>
              <a:buClr>
                <a:schemeClr val="dk1"/>
              </a:buClr>
              <a:buSzPts val="3000"/>
              <a:buChar char="•"/>
            </a:pPr>
            <a:r>
              <a:rPr lang="en" sz="3000">
                <a:latin typeface="Arial"/>
                <a:ea typeface="Arial"/>
                <a:cs typeface="Arial"/>
                <a:sym typeface="Arial"/>
              </a:rPr>
              <a:t>完全的爱就是神的本性</a:t>
            </a:r>
            <a:endParaRPr sz="3000">
              <a:latin typeface="Arial"/>
              <a:ea typeface="Arial"/>
              <a:cs typeface="Arial"/>
              <a:sym typeface="Arial"/>
            </a:endParaRPr>
          </a:p>
          <a:p>
            <a:pPr marL="0" lvl="0" indent="0" algn="l" rtl="0">
              <a:lnSpc>
                <a:spcPct val="90000"/>
              </a:lnSpc>
              <a:spcBef>
                <a:spcPts val="800"/>
              </a:spcBef>
              <a:spcAft>
                <a:spcPts val="0"/>
              </a:spcAft>
              <a:buClr>
                <a:srgbClr val="C00000"/>
              </a:buClr>
              <a:buSzPts val="3000"/>
              <a:buNone/>
            </a:pPr>
            <a:r>
              <a:rPr lang="en" sz="3000">
                <a:solidFill>
                  <a:srgbClr val="C00000"/>
                </a:solidFill>
                <a:latin typeface="KaiTi"/>
                <a:ea typeface="KaiTi"/>
                <a:cs typeface="KaiTi"/>
                <a:sym typeface="KaiTi"/>
              </a:rPr>
              <a:t>我们爱，因为神先爱我们。因为神就是爱。</a:t>
            </a:r>
            <a:r>
              <a:rPr lang="en" sz="2400">
                <a:latin typeface="SimSun"/>
                <a:ea typeface="SimSun"/>
                <a:cs typeface="SimSun"/>
                <a:sym typeface="SimSun"/>
              </a:rPr>
              <a:t>(4:19,8)</a:t>
            </a:r>
            <a:endParaRPr/>
          </a:p>
          <a:p>
            <a:pPr marL="0" lvl="0" indent="0" algn="l" rtl="0">
              <a:lnSpc>
                <a:spcPct val="90000"/>
              </a:lnSpc>
              <a:spcBef>
                <a:spcPts val="800"/>
              </a:spcBef>
              <a:spcAft>
                <a:spcPts val="0"/>
              </a:spcAft>
              <a:buClr>
                <a:schemeClr val="dk1"/>
              </a:buClr>
              <a:buSzPts val="3000"/>
              <a:buNone/>
            </a:pPr>
            <a:endParaRPr sz="3000">
              <a:latin typeface="Arial"/>
              <a:ea typeface="Arial"/>
              <a:cs typeface="Arial"/>
              <a:sym typeface="Arial"/>
            </a:endParaRPr>
          </a:p>
          <a:p>
            <a:pPr marL="177800" lvl="0" indent="-190500" algn="l" rtl="0">
              <a:lnSpc>
                <a:spcPct val="90000"/>
              </a:lnSpc>
              <a:spcBef>
                <a:spcPts val="800"/>
              </a:spcBef>
              <a:spcAft>
                <a:spcPts val="0"/>
              </a:spcAft>
              <a:buClr>
                <a:schemeClr val="dk1"/>
              </a:buClr>
              <a:buSzPts val="3000"/>
              <a:buChar char="•"/>
            </a:pPr>
            <a:r>
              <a:rPr lang="en" sz="3000">
                <a:latin typeface="Arial"/>
                <a:ea typeface="Arial"/>
                <a:cs typeface="Arial"/>
                <a:sym typeface="Arial"/>
              </a:rPr>
              <a:t>完全的爱来自神的创造</a:t>
            </a:r>
            <a:endParaRPr sz="3000">
              <a:latin typeface="Arial"/>
              <a:ea typeface="Arial"/>
              <a:cs typeface="Arial"/>
              <a:sym typeface="Arial"/>
            </a:endParaRPr>
          </a:p>
          <a:p>
            <a:pPr marL="0" lvl="0" indent="0" algn="l" rtl="0">
              <a:lnSpc>
                <a:spcPct val="90000"/>
              </a:lnSpc>
              <a:spcBef>
                <a:spcPts val="800"/>
              </a:spcBef>
              <a:spcAft>
                <a:spcPts val="0"/>
              </a:spcAft>
              <a:buClr>
                <a:srgbClr val="C00000"/>
              </a:buClr>
              <a:buSzPts val="3000"/>
              <a:buNone/>
            </a:pPr>
            <a:r>
              <a:rPr lang="en" sz="3000">
                <a:solidFill>
                  <a:srgbClr val="C00000"/>
                </a:solidFill>
                <a:latin typeface="KaiTi"/>
                <a:ea typeface="KaiTi"/>
                <a:cs typeface="KaiTi"/>
                <a:sym typeface="KaiTi"/>
              </a:rPr>
              <a:t>神就照著自己的形像造人，乃是照著他的形像造男造女</a:t>
            </a:r>
            <a:r>
              <a:rPr lang="en" sz="3000">
                <a:latin typeface="KaiTi"/>
                <a:ea typeface="KaiTi"/>
                <a:cs typeface="KaiTi"/>
                <a:sym typeface="KaiTi"/>
              </a:rPr>
              <a:t>。</a:t>
            </a:r>
            <a:r>
              <a:rPr lang="en" sz="2400">
                <a:latin typeface="SimSun"/>
                <a:ea typeface="SimSun"/>
                <a:cs typeface="SimSun"/>
                <a:sym typeface="SimSun"/>
              </a:rPr>
              <a:t>(创世纪1:27)</a:t>
            </a:r>
            <a:endParaRPr sz="3000">
              <a:latin typeface="Arial"/>
              <a:ea typeface="Arial"/>
              <a:cs typeface="Arial"/>
              <a:sym typeface="Arial"/>
            </a:endParaRPr>
          </a:p>
        </p:txBody>
      </p:sp>
      <p:sp>
        <p:nvSpPr>
          <p:cNvPr id="204" name="Google Shape;204;p34"/>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Arial"/>
                <a:ea typeface="Arial"/>
                <a:cs typeface="Arial"/>
                <a:sym typeface="Arial"/>
              </a:rPr>
              <a:t>2</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228600"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1. 回到源头、坚定信心</a:t>
            </a:r>
            <a:endParaRPr sz="3000">
              <a:latin typeface="Arial"/>
              <a:ea typeface="Arial"/>
              <a:cs typeface="Arial"/>
              <a:sym typeface="Arial"/>
            </a:endParaRPr>
          </a:p>
        </p:txBody>
      </p:sp>
      <p:sp>
        <p:nvSpPr>
          <p:cNvPr id="210" name="Google Shape;210;p35"/>
          <p:cNvSpPr txBox="1">
            <a:spLocks noGrp="1"/>
          </p:cNvSpPr>
          <p:nvPr>
            <p:ph type="body" idx="1"/>
          </p:nvPr>
        </p:nvSpPr>
        <p:spPr>
          <a:xfrm>
            <a:off x="228600" y="742950"/>
            <a:ext cx="8686800" cy="4194572"/>
          </a:xfrm>
          <a:prstGeom prst="rect">
            <a:avLst/>
          </a:prstGeom>
          <a:noFill/>
          <a:ln>
            <a:noFill/>
          </a:ln>
        </p:spPr>
        <p:txBody>
          <a:bodyPr spcFirstLastPara="1" wrap="square" lIns="68575" tIns="34275" rIns="68575" bIns="34275" anchor="t" anchorCtr="0">
            <a:normAutofit/>
          </a:bodyPr>
          <a:lstStyle/>
          <a:p>
            <a:pPr marL="177800" lvl="0" indent="-190500" algn="l" rtl="0">
              <a:lnSpc>
                <a:spcPct val="90000"/>
              </a:lnSpc>
              <a:spcBef>
                <a:spcPts val="0"/>
              </a:spcBef>
              <a:spcAft>
                <a:spcPts val="0"/>
              </a:spcAft>
              <a:buClr>
                <a:schemeClr val="dk1"/>
              </a:buClr>
              <a:buSzPts val="3000"/>
              <a:buChar char="•"/>
            </a:pPr>
            <a:r>
              <a:rPr lang="en" sz="3000">
                <a:latin typeface="Arial"/>
                <a:ea typeface="Arial"/>
                <a:cs typeface="Arial"/>
                <a:sym typeface="Arial"/>
              </a:rPr>
              <a:t>完全的爱促成神的救赎计划</a:t>
            </a:r>
            <a:endParaRPr sz="3000">
              <a:latin typeface="Arial"/>
              <a:ea typeface="Arial"/>
              <a:cs typeface="Arial"/>
              <a:sym typeface="Arial"/>
            </a:endParaRPr>
          </a:p>
          <a:p>
            <a:pPr marL="0" lvl="0" indent="0" algn="l" rtl="0">
              <a:lnSpc>
                <a:spcPct val="90000"/>
              </a:lnSpc>
              <a:spcBef>
                <a:spcPts val="800"/>
              </a:spcBef>
              <a:spcAft>
                <a:spcPts val="0"/>
              </a:spcAft>
              <a:buClr>
                <a:srgbClr val="C00000"/>
              </a:buClr>
              <a:buSzPts val="3000"/>
              <a:buNone/>
            </a:pPr>
            <a:r>
              <a:rPr lang="en" sz="3000">
                <a:solidFill>
                  <a:srgbClr val="C00000"/>
                </a:solidFill>
                <a:latin typeface="KaiTi"/>
                <a:ea typeface="KaiTi"/>
                <a:cs typeface="KaiTi"/>
                <a:sym typeface="KaiTi"/>
              </a:rPr>
              <a:t>唯有基督在我们还做罪人的时候为我们死，神的爱就在此向我们显明了。</a:t>
            </a:r>
            <a:r>
              <a:rPr lang="en" sz="2400">
                <a:latin typeface="SimSun"/>
                <a:ea typeface="SimSun"/>
                <a:cs typeface="SimSun"/>
                <a:sym typeface="SimSun"/>
              </a:rPr>
              <a:t>(罗马书5:8)</a:t>
            </a:r>
            <a:endParaRPr/>
          </a:p>
          <a:p>
            <a:pPr marL="177800" lvl="0" indent="-190500" algn="l" rtl="0">
              <a:lnSpc>
                <a:spcPct val="90000"/>
              </a:lnSpc>
              <a:spcBef>
                <a:spcPts val="800"/>
              </a:spcBef>
              <a:spcAft>
                <a:spcPts val="0"/>
              </a:spcAft>
              <a:buClr>
                <a:schemeClr val="dk1"/>
              </a:buClr>
              <a:buSzPts val="3000"/>
              <a:buChar char="•"/>
            </a:pPr>
            <a:r>
              <a:rPr lang="en" sz="3000">
                <a:latin typeface="Arial"/>
                <a:ea typeface="Arial"/>
                <a:cs typeface="Arial"/>
                <a:sym typeface="Arial"/>
              </a:rPr>
              <a:t>起初神爱完全 – 人犯罪后爱的关系破裂</a:t>
            </a:r>
            <a:endParaRPr sz="3000">
              <a:latin typeface="Arial"/>
              <a:ea typeface="Arial"/>
              <a:cs typeface="Arial"/>
              <a:sym typeface="Arial"/>
            </a:endParaRPr>
          </a:p>
          <a:p>
            <a:pPr marL="177800" lvl="0" indent="-190500" algn="l" rtl="0">
              <a:lnSpc>
                <a:spcPct val="90000"/>
              </a:lnSpc>
              <a:spcBef>
                <a:spcPts val="800"/>
              </a:spcBef>
              <a:spcAft>
                <a:spcPts val="0"/>
              </a:spcAft>
              <a:buClr>
                <a:schemeClr val="dk1"/>
              </a:buClr>
              <a:buSzPts val="3000"/>
              <a:buChar char="•"/>
            </a:pPr>
            <a:r>
              <a:rPr lang="en" sz="3000">
                <a:latin typeface="Arial"/>
                <a:ea typeface="Arial"/>
                <a:cs typeface="Arial"/>
                <a:sym typeface="Arial"/>
              </a:rPr>
              <a:t>圣子牺牲的爱促使神的爱重新归于完全</a:t>
            </a:r>
            <a:endParaRPr sz="3000">
              <a:latin typeface="Arial"/>
              <a:ea typeface="Arial"/>
              <a:cs typeface="Arial"/>
              <a:sym typeface="Arial"/>
            </a:endParaRPr>
          </a:p>
          <a:p>
            <a:pPr marL="177800" lvl="0" indent="-190500" algn="l" rtl="0">
              <a:lnSpc>
                <a:spcPct val="90000"/>
              </a:lnSpc>
              <a:spcBef>
                <a:spcPts val="800"/>
              </a:spcBef>
              <a:spcAft>
                <a:spcPts val="0"/>
              </a:spcAft>
              <a:buClr>
                <a:schemeClr val="dk1"/>
              </a:buClr>
              <a:buSzPts val="3000"/>
              <a:buChar char="•"/>
            </a:pPr>
            <a:r>
              <a:rPr lang="en" sz="3000">
                <a:latin typeface="Arial"/>
                <a:ea typeface="Arial"/>
                <a:cs typeface="Arial"/>
                <a:sym typeface="Arial"/>
              </a:rPr>
              <a:t>我们要对神完全、主动、牺牲的爱感恩</a:t>
            </a:r>
            <a:endParaRPr sz="3000">
              <a:latin typeface="Arial"/>
              <a:ea typeface="Arial"/>
              <a:cs typeface="Arial"/>
              <a:sym typeface="Arial"/>
            </a:endParaRPr>
          </a:p>
          <a:p>
            <a:pPr marL="0" lvl="0" indent="0" algn="l" rtl="0">
              <a:lnSpc>
                <a:spcPct val="90000"/>
              </a:lnSpc>
              <a:spcBef>
                <a:spcPts val="800"/>
              </a:spcBef>
              <a:spcAft>
                <a:spcPts val="0"/>
              </a:spcAft>
              <a:buClr>
                <a:schemeClr val="dk1"/>
              </a:buClr>
              <a:buSzPts val="3000"/>
              <a:buNone/>
            </a:pPr>
            <a:endParaRPr sz="3000">
              <a:latin typeface="Arial"/>
              <a:ea typeface="Arial"/>
              <a:cs typeface="Arial"/>
              <a:sym typeface="Arial"/>
            </a:endParaRPr>
          </a:p>
        </p:txBody>
      </p:sp>
      <p:sp>
        <p:nvSpPr>
          <p:cNvPr id="211" name="Google Shape;211;p35"/>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Arial"/>
                <a:ea typeface="Arial"/>
                <a:cs typeface="Arial"/>
                <a:sym typeface="Arial"/>
              </a:rPr>
              <a:t>3</a:t>
            </a: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6"/>
          <p:cNvSpPr txBox="1">
            <a:spLocks noGrp="1"/>
          </p:cNvSpPr>
          <p:nvPr>
            <p:ph type="title"/>
          </p:nvPr>
        </p:nvSpPr>
        <p:spPr>
          <a:xfrm>
            <a:off x="228600" y="205978"/>
            <a:ext cx="8686800" cy="5369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2. 爱神爱人、实践真爱</a:t>
            </a:r>
            <a:endParaRPr sz="3000">
              <a:latin typeface="Arial"/>
              <a:ea typeface="Arial"/>
              <a:cs typeface="Arial"/>
              <a:sym typeface="Arial"/>
            </a:endParaRPr>
          </a:p>
        </p:txBody>
      </p:sp>
      <p:sp>
        <p:nvSpPr>
          <p:cNvPr id="217" name="Google Shape;217;p36"/>
          <p:cNvSpPr txBox="1">
            <a:spLocks noGrp="1"/>
          </p:cNvSpPr>
          <p:nvPr>
            <p:ph type="body" idx="1"/>
          </p:nvPr>
        </p:nvSpPr>
        <p:spPr>
          <a:xfrm>
            <a:off x="228600" y="742950"/>
            <a:ext cx="8686800" cy="4194572"/>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90000"/>
              </a:lnSpc>
              <a:spcBef>
                <a:spcPts val="0"/>
              </a:spcBef>
              <a:spcAft>
                <a:spcPts val="0"/>
              </a:spcAft>
              <a:buClr>
                <a:srgbClr val="000000"/>
              </a:buClr>
              <a:buSzPts val="3000"/>
              <a:buNone/>
            </a:pPr>
            <a:r>
              <a:rPr lang="en" sz="3000">
                <a:solidFill>
                  <a:srgbClr val="000000"/>
                </a:solidFill>
                <a:latin typeface="Arial"/>
                <a:ea typeface="Arial"/>
                <a:cs typeface="Arial"/>
                <a:sym typeface="Arial"/>
              </a:rPr>
              <a:t>2.1 爱神是爱人的基础</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神呼吁我们专心爱祂</a:t>
            </a:r>
            <a:endParaRPr sz="3000">
              <a:solidFill>
                <a:srgbClr val="000000"/>
              </a:solidFill>
              <a:latin typeface="Arial"/>
              <a:ea typeface="Arial"/>
              <a:cs typeface="Arial"/>
              <a:sym typeface="Arial"/>
            </a:endParaRPr>
          </a:p>
          <a:p>
            <a:pPr marL="0" lvl="0" indent="0" algn="l" rtl="0">
              <a:lnSpc>
                <a:spcPct val="90000"/>
              </a:lnSpc>
              <a:spcBef>
                <a:spcPts val="800"/>
              </a:spcBef>
              <a:spcAft>
                <a:spcPts val="0"/>
              </a:spcAft>
              <a:buClr>
                <a:srgbClr val="C00000"/>
              </a:buClr>
              <a:buSzPts val="3000"/>
              <a:buNone/>
            </a:pPr>
            <a:r>
              <a:rPr lang="en" sz="3000" b="0" i="0" u="none" strike="noStrike" cap="none">
                <a:solidFill>
                  <a:srgbClr val="C00000"/>
                </a:solidFill>
                <a:latin typeface="KaiTi"/>
                <a:ea typeface="KaiTi"/>
                <a:cs typeface="KaiTi"/>
                <a:sym typeface="KaiTi"/>
              </a:rPr>
              <a:t>神说：因为他专心爱我，我就要搭救他；</a:t>
            </a:r>
            <a:r>
              <a:rPr lang="en" sz="2400" b="0" i="0" u="none" strike="noStrike" cap="none">
                <a:solidFill>
                  <a:srgbClr val="000000"/>
                </a:solidFill>
                <a:latin typeface="SimSun"/>
                <a:ea typeface="SimSun"/>
                <a:cs typeface="SimSun"/>
                <a:sym typeface="SimSun"/>
              </a:rPr>
              <a:t>(诗篇91:14)</a:t>
            </a:r>
            <a:endParaRPr sz="3000">
              <a:solidFill>
                <a:srgbClr val="000000"/>
              </a:solidFill>
              <a:latin typeface="Arial"/>
              <a:ea typeface="Arial"/>
              <a:cs typeface="Arial"/>
              <a:sym typeface="Arial"/>
            </a:endParaRPr>
          </a:p>
          <a:p>
            <a:pPr marL="177800" lvl="0" indent="-190500" algn="l" rtl="0">
              <a:lnSpc>
                <a:spcPct val="90000"/>
              </a:lnSpc>
              <a:spcBef>
                <a:spcPts val="800"/>
              </a:spcBef>
              <a:spcAft>
                <a:spcPts val="0"/>
              </a:spcAft>
              <a:buClr>
                <a:srgbClr val="000000"/>
              </a:buClr>
              <a:buSzPts val="3000"/>
              <a:buChar char="•"/>
            </a:pPr>
            <a:r>
              <a:rPr lang="en" sz="3000">
                <a:solidFill>
                  <a:srgbClr val="000000"/>
                </a:solidFill>
                <a:latin typeface="Arial"/>
                <a:ea typeface="Arial"/>
                <a:cs typeface="Arial"/>
                <a:sym typeface="Arial"/>
              </a:rPr>
              <a:t>神命令我们彼此相爱</a:t>
            </a:r>
            <a:endParaRPr sz="3000">
              <a:solidFill>
                <a:srgbClr val="000000"/>
              </a:solidFill>
              <a:latin typeface="Arial"/>
              <a:ea typeface="Arial"/>
              <a:cs typeface="Arial"/>
              <a:sym typeface="Arial"/>
            </a:endParaRPr>
          </a:p>
          <a:p>
            <a:pPr marL="0" lvl="0" indent="0" algn="l" rtl="0">
              <a:lnSpc>
                <a:spcPct val="90000"/>
              </a:lnSpc>
              <a:spcBef>
                <a:spcPts val="800"/>
              </a:spcBef>
              <a:spcAft>
                <a:spcPts val="0"/>
              </a:spcAft>
              <a:buClr>
                <a:srgbClr val="C00000"/>
              </a:buClr>
              <a:buSzPts val="3000"/>
              <a:buNone/>
            </a:pPr>
            <a:r>
              <a:rPr lang="en" sz="3000">
                <a:solidFill>
                  <a:srgbClr val="C00000"/>
                </a:solidFill>
                <a:latin typeface="KaiTi"/>
                <a:ea typeface="KaiTi"/>
                <a:cs typeface="KaiTi"/>
                <a:sym typeface="KaiTi"/>
              </a:rPr>
              <a:t>爱神的，也当爱弟兄，这是我们从神所受的命令。</a:t>
            </a:r>
            <a:r>
              <a:rPr lang="en" sz="2400">
                <a:solidFill>
                  <a:srgbClr val="000000"/>
                </a:solidFill>
                <a:latin typeface="SimSun"/>
                <a:ea typeface="SimSun"/>
                <a:cs typeface="SimSun"/>
                <a:sym typeface="SimSun"/>
              </a:rPr>
              <a:t>(4:21)</a:t>
            </a:r>
            <a:endParaRPr sz="3000">
              <a:solidFill>
                <a:srgbClr val="000000"/>
              </a:solidFill>
              <a:latin typeface="Arial"/>
              <a:ea typeface="Arial"/>
              <a:cs typeface="Arial"/>
              <a:sym typeface="Arial"/>
            </a:endParaRPr>
          </a:p>
          <a:p>
            <a:pPr marL="177800" marR="0" lvl="0" indent="-190500" algn="l" rtl="0">
              <a:lnSpc>
                <a:spcPct val="90000"/>
              </a:lnSpc>
              <a:spcBef>
                <a:spcPts val="800"/>
              </a:spcBef>
              <a:spcAft>
                <a:spcPts val="0"/>
              </a:spcAft>
              <a:buClr>
                <a:srgbClr val="000000"/>
              </a:buClr>
              <a:buSzPts val="3000"/>
              <a:buFont typeface="Arial"/>
              <a:buChar char="•"/>
            </a:pPr>
            <a:r>
              <a:rPr lang="en" sz="3000" b="0" i="0" u="none" strike="noStrike" cap="none">
                <a:solidFill>
                  <a:srgbClr val="000000"/>
                </a:solidFill>
                <a:latin typeface="Arial"/>
                <a:ea typeface="Arial"/>
                <a:cs typeface="Arial"/>
                <a:sym typeface="Arial"/>
              </a:rPr>
              <a:t>主的榜样激励我们彼此相爱</a:t>
            </a:r>
            <a:endParaRPr sz="3000" b="0" i="0" u="none" strike="noStrike" cap="none">
              <a:solidFill>
                <a:srgbClr val="000000"/>
              </a:solidFill>
              <a:latin typeface="Arial"/>
              <a:ea typeface="Arial"/>
              <a:cs typeface="Arial"/>
              <a:sym typeface="Arial"/>
            </a:endParaRPr>
          </a:p>
          <a:p>
            <a:pPr marL="0" marR="0" lvl="0" indent="0" algn="l" rtl="0">
              <a:lnSpc>
                <a:spcPct val="90000"/>
              </a:lnSpc>
              <a:spcBef>
                <a:spcPts val="800"/>
              </a:spcBef>
              <a:spcAft>
                <a:spcPts val="0"/>
              </a:spcAft>
              <a:buClr>
                <a:srgbClr val="C00000"/>
              </a:buClr>
              <a:buSzPts val="3000"/>
              <a:buFont typeface="Arial"/>
              <a:buNone/>
            </a:pPr>
            <a:r>
              <a:rPr lang="en" sz="3000" b="0" i="0" u="none" strike="noStrike" cap="none">
                <a:solidFill>
                  <a:srgbClr val="C00000"/>
                </a:solidFill>
                <a:latin typeface="KaiTi"/>
                <a:ea typeface="KaiTi"/>
                <a:cs typeface="KaiTi"/>
                <a:sym typeface="KaiTi"/>
              </a:rPr>
              <a:t>他被挂在木头上，亲身担当了我们的罪，使我们既然在罪上死，就得以在义上活。</a:t>
            </a:r>
            <a:r>
              <a:rPr lang="en" sz="2400" b="0" i="0" u="none" strike="noStrike" cap="none">
                <a:solidFill>
                  <a:srgbClr val="000000"/>
                </a:solidFill>
                <a:latin typeface="SimSun"/>
                <a:ea typeface="SimSun"/>
                <a:cs typeface="SimSun"/>
                <a:sym typeface="SimSun"/>
              </a:rPr>
              <a:t>(彼前2:24)</a:t>
            </a:r>
            <a:endParaRPr sz="3000" b="0" i="0" u="none" strike="noStrike" cap="none">
              <a:solidFill>
                <a:srgbClr val="000000"/>
              </a:solidFill>
              <a:latin typeface="Arial"/>
              <a:ea typeface="Arial"/>
              <a:cs typeface="Arial"/>
              <a:sym typeface="Arial"/>
            </a:endParaRPr>
          </a:p>
          <a:p>
            <a:pPr marL="0" lvl="0" indent="0" algn="l" rtl="0">
              <a:lnSpc>
                <a:spcPct val="90000"/>
              </a:lnSpc>
              <a:spcBef>
                <a:spcPts val="800"/>
              </a:spcBef>
              <a:spcAft>
                <a:spcPts val="0"/>
              </a:spcAft>
              <a:buClr>
                <a:schemeClr val="dk1"/>
              </a:buClr>
              <a:buSzPts val="3000"/>
              <a:buNone/>
            </a:pPr>
            <a:endParaRPr sz="3000">
              <a:solidFill>
                <a:srgbClr val="000000"/>
              </a:solidFill>
              <a:latin typeface="Arial"/>
              <a:ea typeface="Arial"/>
              <a:cs typeface="Arial"/>
              <a:sym typeface="Arial"/>
            </a:endParaRPr>
          </a:p>
        </p:txBody>
      </p:sp>
      <p:sp>
        <p:nvSpPr>
          <p:cNvPr id="218" name="Google Shape;218;p36"/>
          <p:cNvSpPr txBox="1"/>
          <p:nvPr/>
        </p:nvSpPr>
        <p:spPr>
          <a:xfrm>
            <a:off x="4400550" y="4788291"/>
            <a:ext cx="571500" cy="27699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chemeClr val="dk1"/>
                </a:solidFill>
                <a:latin typeface="Arial"/>
                <a:ea typeface="Arial"/>
                <a:cs typeface="Arial"/>
                <a:sym typeface="Arial"/>
              </a:rPr>
              <a:t>4</a:t>
            </a:r>
            <a:endParaRPr sz="1400" b="1"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374</Words>
  <Application>Microsoft Office PowerPoint</Application>
  <PresentationFormat>On-screen Show (16:9)</PresentationFormat>
  <Paragraphs>86</Paragraphs>
  <Slides>14</Slides>
  <Notes>14</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SimSun</vt:lpstr>
      <vt:lpstr>Arial</vt:lpstr>
      <vt:lpstr>KaiTi</vt:lpstr>
      <vt:lpstr>Calibri</vt:lpstr>
      <vt:lpstr>Roboto</vt:lpstr>
      <vt:lpstr>Twentieth Century</vt:lpstr>
      <vt:lpstr>Simple Light</vt:lpstr>
      <vt:lpstr>Office Theme</vt:lpstr>
      <vt:lpstr>PowerPoint Presentation</vt:lpstr>
      <vt:lpstr>PowerPoint Presentation</vt:lpstr>
      <vt:lpstr>PowerPoint Presentation</vt:lpstr>
      <vt:lpstr>PowerPoint Presentation</vt:lpstr>
      <vt:lpstr>PowerPoint Presentation</vt:lpstr>
      <vt:lpstr> 引 言：爱 vs 惧怕</vt:lpstr>
      <vt:lpstr>1. 回到源头、坚定爱心</vt:lpstr>
      <vt:lpstr>1. 回到源头、坚定信心</vt:lpstr>
      <vt:lpstr>2. 爱神爱人、实践真爱</vt:lpstr>
      <vt:lpstr>2. 爱神爱人、实践真爱</vt:lpstr>
      <vt:lpstr>2. 爱神爱人、实践真爱</vt:lpstr>
      <vt:lpstr>3. 靠神应许、消除惧怕</vt:lpstr>
      <vt:lpstr>3. 靠神应许、消除惧怕</vt:lpstr>
      <vt:lpstr>结语：完全的爱是爱的成全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gw16</dc:creator>
  <cp:lastModifiedBy>G. Wang</cp:lastModifiedBy>
  <cp:revision>1</cp:revision>
  <dcterms:modified xsi:type="dcterms:W3CDTF">2026-06-07T15:51:59Z</dcterms:modified>
</cp:coreProperties>
</file>