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43" d="100"/>
          <a:sy n="43" d="100"/>
        </p:scale>
        <p:origin x="45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66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87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8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4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15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34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365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94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30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67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23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6BB9-1B08-4F5B-8A05-44E0E315E2E5}" type="datetimeFigureOut">
              <a:rPr lang="en-CA" smtClean="0"/>
              <a:t>2026-05-26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9882-D0C9-40AA-B2F2-31DBA594FF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8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71" y="2132209"/>
            <a:ext cx="5145470" cy="2962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65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525811" y="2451369"/>
            <a:ext cx="4592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生命的突破</a:t>
            </a:r>
            <a:endParaRPr lang="en-CA" altLang="zh-TW" sz="6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CA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经文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约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21: 1-22 </a:t>
            </a:r>
          </a:p>
          <a:p>
            <a:pPr algn="ctr"/>
            <a:endParaRPr lang="en-US" altLang="zh-TW" sz="6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CA" sz="6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64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146" y="1780675"/>
            <a:ext cx="11053011" cy="4620125"/>
          </a:xfrm>
        </p:spPr>
        <p:txBody>
          <a:bodyPr/>
          <a:lstStyle/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使徒行传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乃研究教会增长的蓝本</a:t>
            </a:r>
            <a:endParaRPr lang="en-US" altLang="zh-CN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使徒彼得乃推动初期时代教会增长的主要人物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身为领袖的其影晌力，在彼得身上可见一斑</a:t>
            </a:r>
          </a:p>
          <a:p>
            <a:pPr algn="l"/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146" y="417094"/>
            <a:ext cx="1636296" cy="818148"/>
          </a:xfrm>
          <a:noFill/>
        </p:spPr>
        <p:txBody>
          <a:bodyPr>
            <a:normAutofit/>
          </a:bodyPr>
          <a:lstStyle/>
          <a:p>
            <a:pPr algn="l"/>
            <a:r>
              <a:rPr lang="zh-TW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引言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lang="en-CA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36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146" y="1780675"/>
            <a:ext cx="11053011" cy="4620125"/>
          </a:xfrm>
        </p:spPr>
        <p:txBody>
          <a:bodyPr/>
          <a:lstStyle/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神对彼得的装备： 透过生命的突破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神看重工人过于工作 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神对我们事奉祂的人也作同样的装备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主把重任托付彼得之前要他在生命上经历三方面的突破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099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652" y="1780675"/>
            <a:ext cx="11053011" cy="4620125"/>
          </a:xfrm>
        </p:spPr>
        <p:txBody>
          <a:bodyPr>
            <a:normAutofit lnSpcReduction="10000"/>
          </a:bodyPr>
          <a:lstStyle/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:7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「是主！」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认识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主是谁乃献身事主的基础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在大马色路上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保罗知道向他显现的耶稣是谁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才献身事奉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传道人当常对自己讲道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常记主是谁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谁是主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若对主的认识这方面出了问题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其他的便不必谈了</a:t>
            </a:r>
          </a:p>
          <a:p>
            <a:pPr algn="l"/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147" y="481263"/>
            <a:ext cx="5855369" cy="83419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CN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</a:t>
            </a:r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认识主的突破 </a:t>
            </a:r>
            <a:r>
              <a:rPr lang="en-US" altLang="zh-CN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:1-14</a:t>
            </a:r>
            <a:endParaRPr lang="en-CA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089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196" y="1576394"/>
            <a:ext cx="11053011" cy="4620125"/>
          </a:xfr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服事主当出于爱 ，且当爱主过于一切</a:t>
            </a:r>
            <a:endParaRPr lang="en-CA" altLang="zh-CN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服事若非出于爱则会感吃力与辛苦</a:t>
            </a:r>
            <a:r>
              <a:rPr lang="en-US" altLang="zh-CN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没乐趣可言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「比这些更深么」 的「这些」是指什么？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什么是你的 「这些？」                                                         你愿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爱主而撇下「这些」吗？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3157" y="545431"/>
            <a:ext cx="5871412" cy="834190"/>
          </a:xfrm>
          <a:noFill/>
        </p:spPr>
        <p:txBody>
          <a:bodyPr>
            <a:noAutofit/>
          </a:bodyPr>
          <a:lstStyle/>
          <a:p>
            <a:pPr algn="l"/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CN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</a:t>
            </a:r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爱主的突破 </a:t>
            </a:r>
            <a:r>
              <a:rPr lang="en-US" altLang="zh-CN" sz="40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:15-17  </a:t>
            </a:r>
            <a:endParaRPr lang="en-CA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566" y="3764604"/>
            <a:ext cx="4708187" cy="29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741" y="834002"/>
            <a:ext cx="11053011" cy="5848900"/>
          </a:xfrm>
        </p:spPr>
        <p:txBody>
          <a:bodyPr>
            <a:normAutofit lnSpcReduction="10000"/>
          </a:bodyPr>
          <a:lstStyle/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altLang="zh-CN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彼得因爱主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主便把牧养群羊的职责交给他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牧养群羊的三类会众：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1/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喂养小羊 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代表初信者需灵奶喂养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2/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牧养羊 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代表成长信徒能用干粮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灵命成  熟者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3/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喂养羊 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代表软弱跌倒信徒需牧者照顾与挽回</a:t>
            </a:r>
            <a:endParaRPr lang="en-CA" altLang="zh-CN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对主的爱不但需理性的爱</a:t>
            </a:r>
            <a:r>
              <a:rPr lang="en-US" altLang="zh-CN" sz="3500" b="1" dirty="0" err="1">
                <a:latin typeface="Arial Narrow" panose="020B0606020202030204" pitchFamily="34" charset="0"/>
                <a:ea typeface="Microsoft JhengHei" panose="020B0604030504040204" pitchFamily="34" charset="-120"/>
              </a:rPr>
              <a:t>agapei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也需情感的爱</a:t>
            </a:r>
            <a:r>
              <a:rPr lang="en-US" altLang="zh-CN" sz="3500" b="1" dirty="0" err="1">
                <a:latin typeface="Arial Narrow" panose="020B0606020202030204" pitchFamily="34" charset="0"/>
                <a:ea typeface="Microsoft JhengHei" panose="020B0604030504040204" pitchFamily="34" charset="-120"/>
              </a:rPr>
              <a:t>phileo</a:t>
            </a:r>
            <a:endParaRPr lang="en-US" altLang="zh-CN" sz="3500" b="1" dirty="0">
              <a:latin typeface="Arial Narrow" panose="020B0606020202030204" pitchFamily="34" charset="0"/>
              <a:ea typeface="Microsoft JhengHei" panose="020B0604030504040204" pitchFamily="34" charset="-120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zh-CN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303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895" y="1684423"/>
            <a:ext cx="11053011" cy="462012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主对彼得说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你跟从我吧</a:t>
            </a:r>
            <a: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zh-CN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跟从主是服事主的条件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「若有人服事我，就当跟从我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. . .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约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12:26)</a:t>
            </a:r>
            <a:endParaRPr lang="zh-CN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跟从主当定睛在主身上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不与人作比较致分散视线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专心跟随主乃表明专心遵行主的旨意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0652" y="529389"/>
            <a:ext cx="6609348" cy="834190"/>
          </a:xfrm>
          <a:noFill/>
        </p:spPr>
        <p:txBody>
          <a:bodyPr>
            <a:noAutofit/>
          </a:bodyPr>
          <a:lstStyle/>
          <a:p>
            <a:pPr algn="l"/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lang="en-US" altLang="zh-CN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 </a:t>
            </a:r>
            <a:r>
              <a:rPr lang="zh-CN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跟随主的突破 </a:t>
            </a:r>
            <a:r>
              <a:rPr lang="en-US" altLang="zh-CN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18-22</a:t>
            </a:r>
          </a:p>
        </p:txBody>
      </p:sp>
    </p:spTree>
    <p:extLst>
      <p:ext uri="{BB962C8B-B14F-4D97-AF65-F5344CB8AC3E}">
        <p14:creationId xmlns:p14="http://schemas.microsoft.com/office/powerpoint/2010/main" val="25182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146" y="1780675"/>
            <a:ext cx="11053011" cy="4620125"/>
          </a:xfrm>
        </p:spPr>
        <p:txBody>
          <a:bodyPr/>
          <a:lstStyle/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彼得因着在认识主、爱主、跟随主的事上有所突破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而大得主使用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与主建立正确而亲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密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的关系 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生命有所突破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是我们事奉的先决条件</a:t>
            </a:r>
            <a:r>
              <a:rPr lang="en-US" altLang="zh-CN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marL="571500" indent="-5715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如此事奉必蒙 神所喜悦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146" y="417094"/>
            <a:ext cx="1636296" cy="818148"/>
          </a:xfrm>
          <a:noFill/>
        </p:spPr>
        <p:txBody>
          <a:bodyPr>
            <a:normAutofit/>
          </a:bodyPr>
          <a:lstStyle/>
          <a:p>
            <a:pPr algn="l"/>
            <a:r>
              <a:rPr lang="zh-TW" altLang="en-US" sz="44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结语</a:t>
            </a:r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endParaRPr lang="en-CA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59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526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JhengHei</vt:lpstr>
      <vt:lpstr>Arial</vt:lpstr>
      <vt:lpstr>Arial Narrow</vt:lpstr>
      <vt:lpstr>Calibri</vt:lpstr>
      <vt:lpstr>Calibri Light</vt:lpstr>
      <vt:lpstr>Office Theme</vt:lpstr>
      <vt:lpstr>PowerPoint Presentation</vt:lpstr>
      <vt:lpstr>引言：</vt:lpstr>
      <vt:lpstr>PowerPoint Presentation</vt:lpstr>
      <vt:lpstr>一.  认识主的突破 :1-14</vt:lpstr>
      <vt:lpstr>二.  爱主的突破 :15-17  </vt:lpstr>
      <vt:lpstr>PowerPoint Presentation</vt:lpstr>
      <vt:lpstr>三.  跟随主的突破 : 18-22</vt:lpstr>
      <vt:lpstr>结语：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生命的突破</dc:title>
  <dc:creator>Lena</dc:creator>
  <cp:lastModifiedBy>Daniel Ng</cp:lastModifiedBy>
  <cp:revision>46</cp:revision>
  <dcterms:created xsi:type="dcterms:W3CDTF">2026-05-23T20:17:34Z</dcterms:created>
  <dcterms:modified xsi:type="dcterms:W3CDTF">2026-05-26T13:24:05Z</dcterms:modified>
</cp:coreProperties>
</file>