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KaiTi" panose="02010609060101010101" pitchFamily="49" charset="-122"/>
      <p:regular r:id="rId15"/>
    </p:embeddedFont>
    <p:embeddedFont>
      <p:font typeface="Microsoft Yahei" panose="020B0503020204020204" pitchFamily="34" charset="-122"/>
      <p:regular r:id="rId16"/>
      <p:bold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BDFE90-F003-4CBF-859C-06C42CC5F516}">
  <a:tblStyle styleId="{0DBDFE90-F003-4CBF-859C-06C42CC5F5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73fe7ccf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d73fe7ccf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e44ad1e40a_2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e44ad1e40a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e44ad1e40a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e44ad1e40a_2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3e44ad1e40a_2_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188f4e718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2188f4e718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02c6ccd1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b02c6ccd1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e44ad1e40a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e44ad1e40a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e44ad1e40a_2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e44ad1e40a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3e44ad1e40a_2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3e44ad1e40a_2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e44ad1e40a_2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3e44ad1e40a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e44ad1e40a_2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3e44ad1e40a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e44ad1e40a_2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3e44ad1e40a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e44ad1e40a_2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3e44ad1e40a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50" name="Google Shape;150;p28"/>
          <p:cNvSpPr txBox="1"/>
          <p:nvPr/>
        </p:nvSpPr>
        <p:spPr>
          <a:xfrm>
            <a:off x="6735925" y="33142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51" name="Google Shape;151;p28"/>
          <p:cNvSpPr/>
          <p:nvPr/>
        </p:nvSpPr>
        <p:spPr>
          <a:xfrm>
            <a:off x="25688" y="740325"/>
            <a:ext cx="9144000" cy="121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2" name="Google Shape;152;p28"/>
          <p:cNvGraphicFramePr/>
          <p:nvPr/>
        </p:nvGraphicFramePr>
        <p:xfrm>
          <a:off x="1445475" y="102575"/>
          <a:ext cx="5564425" cy="602522"/>
        </p:xfrm>
        <a:graphic>
          <a:graphicData uri="http://schemas.openxmlformats.org/drawingml/2006/table">
            <a:tbl>
              <a:tblPr>
                <a:noFill/>
                <a:tableStyleId>{0DBDFE90-F003-4CBF-859C-06C42CC5F516}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金 句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" name="Google Shape;153;p28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54" name="Google Shape;154;p28"/>
          <p:cNvGraphicFramePr/>
          <p:nvPr/>
        </p:nvGraphicFramePr>
        <p:xfrm>
          <a:off x="2314273" y="102586"/>
          <a:ext cx="5173900" cy="602522"/>
        </p:xfrm>
        <a:graphic>
          <a:graphicData uri="http://schemas.openxmlformats.org/drawingml/2006/table">
            <a:tbl>
              <a:tblPr>
                <a:noFill/>
                <a:tableStyleId>{0DBDFE90-F003-4CBF-859C-06C42CC5F516}</a:tableStyleId>
              </a:tblPr>
              <a:tblGrid>
                <a:gridCol w="517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以弗所书2:10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5" name="Google Shape;155;p28"/>
          <p:cNvGraphicFramePr/>
          <p:nvPr/>
        </p:nvGraphicFramePr>
        <p:xfrm>
          <a:off x="166475" y="973390"/>
          <a:ext cx="8862425" cy="4584275"/>
        </p:xfrm>
        <a:graphic>
          <a:graphicData uri="http://schemas.openxmlformats.org/drawingml/2006/table">
            <a:tbl>
              <a:tblPr>
                <a:noFill/>
                <a:tableStyleId>{0DBDFE90-F003-4CBF-859C-06C42CC5F516}</a:tableStyleId>
              </a:tblPr>
              <a:tblGrid>
                <a:gridCol w="886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4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</a:rPr>
                        <a:t>10 我们原是他的工作，在基督耶稣里造成的，为要叫我们行善，就是神所预备叫我们行的。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</a:rPr>
                        <a:t>10 For we are God’s handiwork, created in Christ Jesus to do good works, which God prepared in advance for us to do.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3. 圣灵内住印证我们住在神里面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7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圣灵使我们生命改变有见证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我们原是他的工作，在基督耶稣里造成的，为要叫我们行善，就是神所预备叫我们行的。</a:t>
            </a:r>
            <a:b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</a:b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（以弗所书2:10）</a:t>
            </a:r>
            <a:endParaRPr sz="24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圣灵所结的果子，就是仁爱、喜乐、和平、忍耐、恩慈、良善、信实、温柔、节制。</a:t>
            </a:r>
            <a:endParaRPr sz="3000" b="0" i="0" u="none" strike="noStrike" cap="none">
              <a:solidFill>
                <a:srgbClr val="C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加拉太书5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:22-23)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7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8" title="17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29"/>
          <p:cNvGraphicFramePr/>
          <p:nvPr/>
        </p:nvGraphicFramePr>
        <p:xfrm>
          <a:off x="954296" y="8087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{0DBDFE90-F003-4CBF-859C-06C42CC5F516}</a:tableStyleId>
              </a:tblPr>
              <a:tblGrid>
                <a:gridCol w="70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600" b="1">
                          <a:solidFill>
                            <a:schemeClr val="lt1"/>
                          </a:solidFill>
                        </a:rPr>
                        <a:t>如何住在神里面</a:t>
                      </a:r>
                      <a:endParaRPr sz="46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1" name="Google Shape;161;p29"/>
          <p:cNvSpPr txBox="1"/>
          <p:nvPr/>
        </p:nvSpPr>
        <p:spPr>
          <a:xfrm>
            <a:off x="2631300" y="347025"/>
            <a:ext cx="651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graphicFrame>
        <p:nvGraphicFramePr>
          <p:cNvPr id="162" name="Google Shape;162;p29"/>
          <p:cNvGraphicFramePr/>
          <p:nvPr/>
        </p:nvGraphicFramePr>
        <p:xfrm>
          <a:off x="370571" y="31910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{0DBDFE90-F003-4CBF-859C-06C42CC5F516}</a:tableStyleId>
              </a:tblPr>
              <a:tblGrid>
                <a:gridCol w="869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5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</a:rPr>
                        <a:t>约翰一书4:13-16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3" name="Google Shape;163;p29"/>
          <p:cNvGraphicFramePr/>
          <p:nvPr/>
        </p:nvGraphicFramePr>
        <p:xfrm>
          <a:off x="653246" y="23893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{0DBDFE90-F003-4CBF-859C-06C42CC5F516}</a:tableStyleId>
              </a:tblPr>
              <a:tblGrid>
                <a:gridCol w="76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李东光 牧师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30"/>
          <p:cNvGraphicFramePr/>
          <p:nvPr/>
        </p:nvGraphicFramePr>
        <p:xfrm>
          <a:off x="58762" y="7847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{0DBDFE90-F003-4CBF-859C-06C42CC5F516}</a:tableStyleId>
              </a:tblPr>
              <a:tblGrid>
                <a:gridCol w="908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lt1"/>
                          </a:solidFill>
                        </a:rPr>
                        <a:t>13 神将他的灵赐给我们，从此就知道我们是住在他里面，他也住在我们里面。</a:t>
                      </a:r>
                      <a:endParaRPr sz="30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lt1"/>
                          </a:solidFill>
                        </a:rPr>
                        <a:t>14 父差子作世人的救主；这是我们所看见且作见证的。</a:t>
                      </a:r>
                      <a:endParaRPr sz="30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lt1"/>
                          </a:solidFill>
                        </a:rPr>
                        <a:t>15 凡认耶稣为神儿子的，神就住在他里面，他也住在神里面。</a:t>
                      </a:r>
                      <a:endParaRPr sz="30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lt1"/>
                          </a:solidFill>
                        </a:rPr>
                        <a:t>16 神爱我们的心，我们也知道也信。神就是爱；住在爱里面的，就是住在神里面，神也住在他里面。</a:t>
                      </a:r>
                      <a:endParaRPr sz="3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9" name="Google Shape;169;p30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0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72" name="Google Shape;172;p30"/>
          <p:cNvSpPr txBox="1"/>
          <p:nvPr/>
        </p:nvSpPr>
        <p:spPr>
          <a:xfrm>
            <a:off x="6735950" y="37757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73" name="Google Shape;173;p30"/>
          <p:cNvSpPr/>
          <p:nvPr/>
        </p:nvSpPr>
        <p:spPr>
          <a:xfrm>
            <a:off x="0" y="694150"/>
            <a:ext cx="9144000" cy="9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4" name="Google Shape;174;p30"/>
          <p:cNvGraphicFramePr/>
          <p:nvPr/>
        </p:nvGraphicFramePr>
        <p:xfrm>
          <a:off x="1099688" y="10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{0DBDFE90-F003-4CBF-859C-06C42CC5F516}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相关经文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5" name="Google Shape;175;p30"/>
          <p:cNvGraphicFramePr/>
          <p:nvPr/>
        </p:nvGraphicFramePr>
        <p:xfrm>
          <a:off x="2548200" y="89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{0DBDFE90-F003-4CBF-859C-06C42CC5F516}</a:tableStyleId>
              </a:tblPr>
              <a:tblGrid>
                <a:gridCol w="6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约翰一书4:13-16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6" name="Google Shape;176;p30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B14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4253783" y="422645"/>
            <a:ext cx="3784050" cy="32671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icrosoft Yahei"/>
              </a:rPr>
              <a:t>如 何</a:t>
            </a:r>
            <a:br>
              <a:rPr b="1" i="0">
                <a:ln>
                  <a:noFill/>
                </a:ln>
                <a:solidFill>
                  <a:schemeClr val="lt1"/>
                </a:solidFill>
                <a:latin typeface="Microsoft Yahei"/>
              </a:rPr>
            </a:br>
            <a:r>
              <a:rPr b="1" i="0">
                <a:ln>
                  <a:noFill/>
                </a:ln>
                <a:solidFill>
                  <a:schemeClr val="lt1"/>
                </a:solidFill>
                <a:latin typeface="Microsoft Yahei"/>
              </a:rPr>
              <a:t>住  在</a:t>
            </a:r>
            <a:br>
              <a:rPr b="1" i="0">
                <a:ln>
                  <a:noFill/>
                </a:ln>
                <a:solidFill>
                  <a:schemeClr val="lt1"/>
                </a:solidFill>
                <a:latin typeface="Microsoft Yahei"/>
              </a:rPr>
            </a:br>
            <a:r>
              <a:rPr b="1" i="0">
                <a:ln>
                  <a:noFill/>
                </a:ln>
                <a:solidFill>
                  <a:schemeClr val="lt1"/>
                </a:solidFill>
                <a:latin typeface="Microsoft Yahei"/>
              </a:rPr>
              <a:t>神 里 面</a:t>
            </a:r>
          </a:p>
        </p:txBody>
      </p:sp>
      <p:sp>
        <p:nvSpPr>
          <p:cNvPr id="183" name="Google Shape;183;p31"/>
          <p:cNvSpPr txBox="1">
            <a:spLocks noGrp="1"/>
          </p:cNvSpPr>
          <p:nvPr>
            <p:ph type="subTitle" idx="1"/>
          </p:nvPr>
        </p:nvSpPr>
        <p:spPr>
          <a:xfrm>
            <a:off x="4412891" y="4142021"/>
            <a:ext cx="3624943" cy="57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" sz="3300" b="1">
                <a:highlight>
                  <a:schemeClr val="lt1"/>
                </a:highlight>
              </a:rPr>
              <a:t>约翰一书 4:13-16</a:t>
            </a:r>
            <a:endParaRPr sz="3300" b="1">
              <a:highlight>
                <a:schemeClr val="lt1"/>
              </a:highlight>
            </a:endParaRPr>
          </a:p>
        </p:txBody>
      </p:sp>
      <p:pic>
        <p:nvPicPr>
          <p:cNvPr id="184" name="Google Shape;184;p31"/>
          <p:cNvPicPr preferRelativeResize="0"/>
          <p:nvPr/>
        </p:nvPicPr>
        <p:blipFill rotWithShape="1">
          <a:blip r:embed="rId3">
            <a:alphaModFix/>
          </a:blip>
          <a:srcRect l="19955" r="20270"/>
          <a:stretch/>
        </p:blipFill>
        <p:spPr>
          <a:xfrm>
            <a:off x="521936" y="411846"/>
            <a:ext cx="3457375" cy="430900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240738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 引 言：你与主的关系怎么样？？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1"/>
          </p:nvPr>
        </p:nvSpPr>
        <p:spPr>
          <a:xfrm>
            <a:off x="228600" y="756805"/>
            <a:ext cx="8686800" cy="368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很难回答又必须回答的问题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如何住在神里面？靠什么住在神里面？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主要是靠神在我们里</a:t>
            </a:r>
            <a:r>
              <a:rPr lang="en" sz="3000"/>
              <a:t>成就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奇妙的工作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住在神里面是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2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 txBox="1"/>
          <p:nvPr/>
        </p:nvSpPr>
        <p:spPr>
          <a:xfrm>
            <a:off x="2922530" y="2268722"/>
            <a:ext cx="4182679" cy="145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由圣子拯救促成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由天父大爱保守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由圣灵做工印证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1. 圣子拯救促成我们住在神里面</a:t>
            </a:r>
            <a:endParaRPr sz="3000"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住在神里面不靠人的聪明努力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你们从前与神隔绝，因著恶行，心里与他为敌</a:t>
            </a:r>
            <a:r>
              <a:rPr lang="en" sz="3000">
                <a:latin typeface="KaiTi"/>
                <a:ea typeface="KaiTi"/>
                <a:cs typeface="KaiTi"/>
                <a:sym typeface="KaiTi"/>
              </a:rPr>
              <a:t>。</a:t>
            </a:r>
            <a:br>
              <a:rPr lang="en" sz="3000">
                <a:latin typeface="KaiTi"/>
                <a:ea typeface="KaiTi"/>
                <a:cs typeface="KaiTi"/>
                <a:sym typeface="KaiTi"/>
              </a:rPr>
            </a:br>
            <a:r>
              <a:rPr lang="en" sz="2400">
                <a:latin typeface="SimSun"/>
                <a:ea typeface="SimSun"/>
                <a:cs typeface="SimSun"/>
                <a:sym typeface="SimSun"/>
              </a:rPr>
              <a:t>(歌罗西书1:21)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神差救主耶稣基督来拯救我们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父差子作世人的救主；这是我们所看见且作见证的。</a:t>
            </a:r>
            <a:b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</a:b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(4:15)</a:t>
            </a:r>
            <a:endParaRPr/>
          </a:p>
        </p:txBody>
      </p:sp>
      <p:sp>
        <p:nvSpPr>
          <p:cNvPr id="200" name="Google Shape;200;p33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1. 圣子拯救促成我们住在神里面</a:t>
            </a:r>
            <a:endParaRPr sz="3000"/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耶稣亲自教导我们住在神里面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凡认耶稣为神儿子的，神就住在他里面，他也住在神里面。 </a:t>
            </a:r>
            <a:r>
              <a:rPr lang="en" sz="2400">
                <a:latin typeface="SimSun"/>
                <a:ea typeface="SimSun"/>
                <a:cs typeface="SimSun"/>
                <a:sym typeface="SimSun"/>
              </a:rPr>
              <a:t>(4:14)</a:t>
            </a:r>
            <a:endParaRPr/>
          </a:p>
          <a:p>
            <a:pPr marL="177800" marR="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神主动找到我、拯救我（见证）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你们得救是本乎恩，也因著信；这并不是出於自己，乃是神所赐的；也不是出於行为，免得有人自夸。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(以弗所书2:8-9)</a:t>
            </a:r>
            <a:endParaRPr/>
          </a:p>
        </p:txBody>
      </p:sp>
      <p:sp>
        <p:nvSpPr>
          <p:cNvPr id="207" name="Google Shape;207;p34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2. 圣父大爱确保我们住在神里面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5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神爱我们的心，我们也知道也信。神就是爱；住在爱里面的，就是住在神里面，神也住在他里面</a:t>
            </a:r>
            <a:r>
              <a:rPr lang="en" sz="3000" b="1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(4:16)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神因爱主动与我们建立关系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与神建立关系就经历神的爱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（我经历神大爱的见证）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神为爱他的人所预备的是眼睛未曾看见，耳朵未曾听见，人心也未曾想到的。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(哥林多前书2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: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9)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228600" y="205978"/>
            <a:ext cx="8686800" cy="53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3. 圣灵内住印证我们住在神里面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6"/>
          <p:cNvSpPr txBox="1">
            <a:spLocks noGrp="1"/>
          </p:cNvSpPr>
          <p:nvPr>
            <p:ph type="body" idx="1"/>
          </p:nvPr>
        </p:nvSpPr>
        <p:spPr>
          <a:xfrm>
            <a:off x="228600" y="742950"/>
            <a:ext cx="8686800" cy="419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圣灵让我们深知住在神里面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神将他的灵赐给我们，从此就知道我们是住在他里面，他也住在我们里面。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（4:13）</a:t>
            </a:r>
            <a:endParaRPr sz="24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圣灵与我们的心同证我们是神的儿女。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（罗马书8:16)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177800" lvl="0" indent="-190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圣灵</a:t>
            </a:r>
            <a:r>
              <a:rPr lang="en" sz="3000">
                <a:solidFill>
                  <a:srgbClr val="000000"/>
                </a:solidFill>
              </a:rPr>
              <a:t>让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我们更加明白神的爱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3000"/>
              <a:buNone/>
            </a:pP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因为神的国不在乎吃喝，只在乎公义、和平，并圣灵中的喜乐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罗马书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14:17)</a:t>
            </a:r>
            <a:b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en" sz="3000" b="0" i="0" u="none" strike="noStrike" cap="none">
                <a:solidFill>
                  <a:srgbClr val="C00000"/>
                </a:solidFill>
                <a:latin typeface="KaiTi"/>
                <a:ea typeface="KaiTi"/>
                <a:cs typeface="KaiTi"/>
                <a:sym typeface="KaiTi"/>
              </a:rPr>
              <a:t>因为所赐给我们的圣灵将神的爱浇灌在我们心里。</a:t>
            </a:r>
            <a:endParaRPr sz="240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（罗马书</a:t>
            </a:r>
            <a:r>
              <a:rPr lang="en" sz="2400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5</a:t>
            </a:r>
            <a:r>
              <a:rPr lang="en" sz="2400" b="0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:5)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 txBox="1"/>
          <p:nvPr/>
        </p:nvSpPr>
        <p:spPr>
          <a:xfrm>
            <a:off x="4400550" y="4788291"/>
            <a:ext cx="571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On-screen Show (16:9)</PresentationFormat>
  <Paragraphs>66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Twentieth Century</vt:lpstr>
      <vt:lpstr>Calibri</vt:lpstr>
      <vt:lpstr>KaiTi</vt:lpstr>
      <vt:lpstr>Microsoft Yahei</vt:lpstr>
      <vt:lpstr>Roboto</vt:lpstr>
      <vt:lpstr>Arial</vt:lpstr>
      <vt:lpstr>SimSun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 引 言：你与主的关系怎么样？？</vt:lpstr>
      <vt:lpstr>1. 圣子拯救促成我们住在神里面</vt:lpstr>
      <vt:lpstr>1. 圣子拯救促成我们住在神里面</vt:lpstr>
      <vt:lpstr>2. 圣父大爱确保我们住在神里面</vt:lpstr>
      <vt:lpstr>3. 圣灵内住印证我们住在神里面</vt:lpstr>
      <vt:lpstr>3. 圣灵内住印证我们住在神里面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G. Wang</cp:lastModifiedBy>
  <cp:revision>1</cp:revision>
  <dcterms:modified xsi:type="dcterms:W3CDTF">2026-05-24T22:55:29Z</dcterms:modified>
</cp:coreProperties>
</file>