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C1695-D717-4F29-A83B-83106A591744}">
  <a:tblStyle styleId="{4DEC1695-D717-4F29-A83B-83106A591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e642d8e607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3e642d8e607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642d8e607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3e642d8e607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642d8e607_2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g3e642d8e607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642d8e607_2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3e642d8e607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e642d8e607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3e642d8e607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642d8e607_2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3e642d8e607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642d8e607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3e642d8e607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642d8e607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3e642d8e60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642d8e607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3e642d8e607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642d8e607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3e642d8e607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642d8e607_2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3e642d8e607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e642d8e607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3e642d8e607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642d8e607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3e642d8e607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以福音为主导的生活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8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370571" y="3191036"/>
          <a:ext cx="8696425" cy="12659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300">
                          <a:solidFill>
                            <a:schemeClr val="lt1"/>
                          </a:solidFill>
                        </a:rPr>
                        <a:t>帖撒罗尼迦前书 1 Thessalonians 2:7-12</a:t>
                      </a:r>
                      <a:endParaRPr sz="3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653246" y="2389311"/>
          <a:ext cx="7651900" cy="11435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565483" y="397043"/>
            <a:ext cx="8313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圣洁公义的信仰生活</a:t>
            </a:r>
            <a:endParaRPr sz="3000" b="1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圣洁 – 与罪断绝，不主动不持续犯罪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【罗6:1】这样，怎么说呢？我们可以仍在罪中，叫恩典显多吗？2断乎不可！我们在罪上死了的人岂可仍在罪中活着呢？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公义 – 以神的标准为我的价值观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522074" y="520267"/>
            <a:ext cx="4120264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 父亲般的劝勉安慰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386787" y="1332308"/>
            <a:ext cx="8208300" cy="219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你们也晓得我们怎样劝勉你们，安慰你们，嘱咐你们各人，好像父亲待自己的儿女一样。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                                                                                 帖前2:11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前面用母亲，这里用父亲，是最爱孩子的两个人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/>
          <p:nvPr/>
        </p:nvSpPr>
        <p:spPr>
          <a:xfrm>
            <a:off x="386542" y="187037"/>
            <a:ext cx="8316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劝勉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生命成长开始劝勉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同路人一起搀扶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彼此代祷，互相劝勉 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【罗1:16】我不以福音为耻；这福音本是神的大能，要救一切相信的，先是犹太人，后是希腊人。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【帖前5:14】我们又劝弟兄们，要警戒不守规矩的人，勉励灰心的人，扶助软弱的人，也要向众人忍耐。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/>
          <p:nvPr/>
        </p:nvSpPr>
        <p:spPr>
          <a:xfrm>
            <a:off x="386550" y="187025"/>
            <a:ext cx="8595900" cy="48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安慰与嘱咐</a:t>
            </a:r>
            <a:endParaRPr sz="3000" b="1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- 安慰者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诗127:3儿女是耶和华所赐的产业，所怀的胎是他所给的赏赐。4少年时所生的儿女，好像勇士手中的箭。5箭袋充满的人便为有福。他们在城门口和仇敌说话的时候，必不至于羞愧。</a:t>
            </a:r>
            <a:endParaRPr sz="22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神的赏赐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【箴19:14】房屋钱财是祖宗所遗留的，惟有贤慧的妻是耶和华所赐的。</a:t>
            </a:r>
            <a:r>
              <a:rPr lang="en" sz="21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en" sz="21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彼前3:7】你们作丈夫的也要按情理和妻子同住（“情理”原文作“知识”），因她比你软弱（“比你软弱”原文作“是软弱的器皿”），与你一同承受生命之恩的，所以要敬重她，这样，便叫你们的祷告没有阻碍。</a:t>
            </a:r>
            <a:endParaRPr sz="21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/>
          <p:nvPr/>
        </p:nvSpPr>
        <p:spPr>
          <a:xfrm>
            <a:off x="522074" y="520267"/>
            <a:ext cx="3177729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四.盼望神的荣耀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386775" y="1332300"/>
            <a:ext cx="86199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要叫你们行事对得起那召你们进他国、得他荣耀的神。   </a:t>
            </a:r>
            <a:r>
              <a:rPr lang="en" sz="22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帖前2:12</a:t>
            </a:r>
            <a:r>
              <a:rPr lang="en" sz="2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" sz="2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                                                               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凡事荣耀神</a:t>
            </a:r>
            <a:endParaRPr sz="24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【林前 10:31】所以，你们或吃或喝，无论做什么，都要为荣耀神而行。</a:t>
            </a:r>
            <a:endParaRPr sz="20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不仅仅得救，还要与神一同得荣耀</a:t>
            </a:r>
            <a:endParaRPr sz="24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【林后4:16】所以，我们不丧胆。外体虽然毁坏，内心却一天新似一天。我们这至暂至轻的苦楚，要为我们成就极重无比永远的荣耀。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6" name="Google Shape;236;p42"/>
          <p:cNvSpPr txBox="1">
            <a:spLocks noGrp="1"/>
          </p:cNvSpPr>
          <p:nvPr>
            <p:ph type="subTitle" idx="1"/>
          </p:nvPr>
        </p:nvSpPr>
        <p:spPr>
          <a:xfrm>
            <a:off x="218050" y="1022675"/>
            <a:ext cx="87159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圣经的劝勉是对每一个基督徒的劝勉，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我们要有一个以福音为主导的生活，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愿意向母亲一样的温柔，用生命来传递我们的信仰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愿意为福音的缘故努力的工作，过圣洁公义的生活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也愿意向父亲一样劝勉安慰嘱咐其他信徒，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为了我们能够荣耀神并预备得神给我们的荣耀。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9"/>
          <p:cNvGraphicFramePr/>
          <p:nvPr/>
        </p:nvGraphicFramePr>
        <p:xfrm>
          <a:off x="93462" y="742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lt1"/>
                          </a:solidFill>
                        </a:rPr>
                        <a:t>7 只在你们中间存心温柔，如同母亲乳养自己的孩子。8 我们既是这样爱你们，不但愿意将神的福音给你们，连自己的性命也愿意给你们，因你们是我们所疼爱的。9 弟兄们，你们记念我们的辛苦劳碌，昼夜做工，传神的福音给你们，免得叫你们一人受累。10 我们向你们信主的人，是何等圣洁、公义、无可指摘，有你们作见证，也有神作见证。11 你们也晓得我们怎样劝勉你们，安慰你们，嘱咐你们各人，好像父亲待自己的儿女一样，12 要叫你们行事对得起那召你们进他国、得他荣耀的神。</a:t>
                      </a:r>
                      <a:endParaRPr sz="2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6" name="Google Shape;156;p29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9" name="Google Shape;159;p29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60" name="Google Shape;160;p29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1" name="Google Shape;161;p29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Google Shape;162;p29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{4DEC1695-D717-4F29-A83B-83106A591744}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1 Thessalonians 2:7-12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" name="Google Shape;163;p29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1447002" y="1103711"/>
            <a:ext cx="61314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" sz="49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以福音为主导的生活</a:t>
            </a:r>
            <a:endParaRPr sz="49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读经：帖前2:7-1</a:t>
            </a:r>
            <a:r>
              <a:rPr lang="en" sz="33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1456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回顾：我爱传主福音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多子女家庭</a:t>
            </a:r>
            <a:endParaRPr sz="8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神希望每个儿女过以祂为主导的生活： 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母亲般的温柔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努力工作 过圣洁公义的生活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父亲般劝勉安慰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        - 盼望神的荣耀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/>
        </p:nvSpPr>
        <p:spPr>
          <a:xfrm>
            <a:off x="335491" y="300700"/>
            <a:ext cx="3329144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母亲般的温柔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189914" y="862387"/>
            <a:ext cx="8700868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只在你们中间存心温柔，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如同母亲乳养自己的孩子。我们既是这样爱你们，不但愿意将神的福音给你们，连自己的性命也愿意给你们，因你们是我们所疼爱的。</a:t>
            </a:r>
            <a:r>
              <a:rPr lang="en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(帖前2:7-8)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" name="Google Shape;181;p32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把以福音为主导的人比喻成慈爱，温柔为儿女付出一切的母亲</a:t>
            </a:r>
            <a:endParaRPr sz="2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C.S. 路易斯: 世人看重的 “伟大事业” 很快会被遗忘，帝国兴衰、艺术潮流、政治功业都会如烟云。但母亲日复一日给孩子换尿布、喂奶、讲故事、擦眼泪—— 这些看似最琐碎、最重复、最不显眼的工作，其实是在塑造一个永恒的灵魂，在把一个人推向永恒的荣耀或永恒的黑暗。在上帝眼中，没有比这更伟大、更有永恒意义的工作。</a:t>
            </a:r>
            <a:endParaRPr sz="20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/>
          <p:nvPr/>
        </p:nvSpPr>
        <p:spPr>
          <a:xfrm>
            <a:off x="565484" y="385012"/>
            <a:ext cx="81936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存心温柔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言语和气 造就人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【西4:6】你们的言语要常常带着和气，好像用盐调和，就可知道该怎样回答各人。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温柔心说温柔话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【箴15:1】回答柔和，使怒消退；言语暴戾，触动怒气。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不是忍气吞声，而是表达真理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/>
          <p:nvPr/>
        </p:nvSpPr>
        <p:spPr>
          <a:xfrm>
            <a:off x="565484" y="385012"/>
            <a:ext cx="81936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2.源源不断的供给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乳养孩子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【太25:29】因为凡有的，还要加给他，叫他有余；没有的，连他所有的也要夺过来。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善用恩赐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越服事越喜乐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3.生命的传递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付上代价，时间，精力，金钱等等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用生命影响生命</a:t>
            </a:r>
            <a:endParaRPr/>
          </a:p>
          <a:p>
            <a:pPr marL="4318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/>
          <p:nvPr/>
        </p:nvSpPr>
        <p:spPr>
          <a:xfrm>
            <a:off x="578044" y="340935"/>
            <a:ext cx="622368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努力工作，过圣洁公义的生活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379209" y="1070693"/>
            <a:ext cx="80778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弟兄们，你们记念我们的辛苦劳碌，昼夜作工，传神的福音给你们，免得叫你们一人受累。我们向你们信主的人，是何等圣洁、公义，无可指摘，有你们作见证，也有神作见证。</a:t>
            </a:r>
            <a:r>
              <a:rPr lang="en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帖前2:9-10</a:t>
            </a:r>
            <a:endParaRPr sz="2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‭‭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8" name="Google Shape;198;p35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保罗一边支搭帐篷，一边服事教会</a:t>
            </a: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/>
          <p:nvPr/>
        </p:nvSpPr>
        <p:spPr>
          <a:xfrm>
            <a:off x="565484" y="385012"/>
            <a:ext cx="8193600" cy="454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努力工作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以福音为主导的人当有的工作观：</a:t>
            </a:r>
            <a:endParaRPr sz="3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辛苦劳碌，传扬福音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努力工作，敬虔事主</a:t>
            </a: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【弗4:28】从前偷窃的，不要再偷。总要劳力，亲手作正经事，就可有余，分给那缺少的人。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【传1:11-14 】已过的世代，无人记念；将来的世代，后来的人也不记念。我传道者在耶路撒冷作过以色列的王。我专心用智慧寻求查究天下所作的一切事，乃知神叫世人所经练的是极重的劳苦。我见日光之下所作的一切事，都是虚空，都是捕风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(16:9)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Roboto</vt:lpstr>
      <vt:lpstr>Calibri</vt:lpstr>
      <vt:lpstr>Microsoft JhengHei</vt:lpstr>
      <vt:lpstr>Arial</vt:lpstr>
      <vt:lpstr>Twentieth Century</vt:lpstr>
      <vt:lpstr>Simple Light</vt:lpstr>
      <vt:lpstr>Office Theme</vt:lpstr>
      <vt:lpstr>PowerPoint Presentation</vt:lpstr>
      <vt:lpstr>PowerPoint Presentation</vt:lpstr>
      <vt:lpstr>PowerPoint Presentation</vt:lpstr>
      <vt:lpstr>引言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2026-04-27T00:02:18Z</dcterms:modified>
</cp:coreProperties>
</file>