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876DB4-EE4E-439D-BEF8-1BAA47F4C000}">
  <a:tblStyle styleId="{5A876DB4-EE4E-439D-BEF8-1BAA47F4C0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188f4e718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2188f4e718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de5ae55688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3de5ae55688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de5ae55688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3de5ae55688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de5ae55688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de5ae55688_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de5ae55688_2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de5ae55688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de5b907b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de5b907b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de5ae55688_2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3de5ae55688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de5ae55688_2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3de5ae55688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de5ae55688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3de5ae55688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de5ae55688_2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3de5ae55688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b02c6ccd1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b02c6ccd1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4a2921b0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d4a2921b0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e5ae55688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3de5ae55688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de5ae55688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3de5ae55688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de5ae55688_2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3de5ae55688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de5ae5568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de5ae5568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de5ae55688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de5ae55688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de5ae55688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de5ae55688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600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Google Shape;147;p28"/>
          <p:cNvGraphicFramePr/>
          <p:nvPr/>
        </p:nvGraphicFramePr>
        <p:xfrm>
          <a:off x="954296" y="808716"/>
          <a:ext cx="7049800" cy="1035600"/>
        </p:xfrm>
        <a:graphic>
          <a:graphicData uri="http://schemas.openxmlformats.org/drawingml/2006/table">
            <a:tbl>
              <a:tblPr>
                <a:noFill/>
                <a:tableStyleId>{5A876DB4-EE4E-439D-BEF8-1BAA47F4C000}</a:tableStyleId>
              </a:tblPr>
              <a:tblGrid>
                <a:gridCol w="70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600" b="1" dirty="0">
                          <a:solidFill>
                            <a:schemeClr val="lt1"/>
                          </a:solidFill>
                        </a:rPr>
                        <a:t>我爱传讲主福音</a:t>
                      </a:r>
                      <a:endParaRPr sz="4600" b="1" dirty="0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8" name="Google Shape;148;p28"/>
          <p:cNvSpPr txBox="1"/>
          <p:nvPr/>
        </p:nvSpPr>
        <p:spPr>
          <a:xfrm>
            <a:off x="2631300" y="347025"/>
            <a:ext cx="651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graphicFrame>
        <p:nvGraphicFramePr>
          <p:cNvPr id="149" name="Google Shape;149;p28"/>
          <p:cNvGraphicFramePr/>
          <p:nvPr/>
        </p:nvGraphicFramePr>
        <p:xfrm>
          <a:off x="370571" y="3191036"/>
          <a:ext cx="8696425" cy="1265900"/>
        </p:xfrm>
        <a:graphic>
          <a:graphicData uri="http://schemas.openxmlformats.org/drawingml/2006/table">
            <a:tbl>
              <a:tblPr>
                <a:noFill/>
                <a:tableStyleId>{5A876DB4-EE4E-439D-BEF8-1BAA47F4C000}</a:tableStyleId>
              </a:tblPr>
              <a:tblGrid>
                <a:gridCol w="869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5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300">
                          <a:solidFill>
                            <a:schemeClr val="lt1"/>
                          </a:solidFill>
                        </a:rPr>
                        <a:t>帖撒罗尼迦前书 2:1～6</a:t>
                      </a:r>
                      <a:endParaRPr sz="3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0" name="Google Shape;150;p28"/>
          <p:cNvGraphicFramePr/>
          <p:nvPr/>
        </p:nvGraphicFramePr>
        <p:xfrm>
          <a:off x="653246" y="2389311"/>
          <a:ext cx="7651900" cy="1143500"/>
        </p:xfrm>
        <a:graphic>
          <a:graphicData uri="http://schemas.openxmlformats.org/drawingml/2006/table">
            <a:tbl>
              <a:tblPr>
                <a:noFill/>
                <a:tableStyleId>{5A876DB4-EE4E-439D-BEF8-1BAA47F4C000}</a:tableStyleId>
              </a:tblPr>
              <a:tblGrid>
                <a:gridCol w="76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常亮 传道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/>
              <a:t>一 、福音的大能   1节</a:t>
            </a:r>
            <a:endParaRPr b="1"/>
          </a:p>
        </p:txBody>
      </p:sp>
      <p:sp>
        <p:nvSpPr>
          <p:cNvPr id="217" name="Google Shape;217;p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b="1"/>
              <a:t>【帖前2:1】弟兄们，你们自己原晓得我们进到你们那里并不是徒然的。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b="1"/>
              <a:t>1. 主动的传扬福音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b="1"/>
              <a:t>主动出击寻找福音的对象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b="1"/>
              <a:t>传福音是回应神的恩典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/>
              <a:t>一 、福音的大能  1节</a:t>
            </a:r>
            <a:endParaRPr b="1"/>
          </a:p>
        </p:txBody>
      </p:sp>
      <p:sp>
        <p:nvSpPr>
          <p:cNvPr id="223" name="Google Shape;223;p38"/>
          <p:cNvSpPr txBox="1">
            <a:spLocks noGrp="1"/>
          </p:cNvSpPr>
          <p:nvPr>
            <p:ph type="body" idx="1"/>
          </p:nvPr>
        </p:nvSpPr>
        <p:spPr>
          <a:xfrm>
            <a:off x="349053" y="968227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b="1"/>
              <a:t>【帖前2:1】弟兄们，你们自己原晓得我们进到你们那里并不是徒然的。</a:t>
            </a:r>
            <a:endParaRPr b="1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b="1"/>
              <a:t>2.福音不是徒然的</a:t>
            </a:r>
            <a:endParaRPr b="1"/>
          </a:p>
          <a:p>
            <a:pPr marL="342900" lvl="0" indent="-393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b="1"/>
              <a:t>福音是唯一的救法</a:t>
            </a:r>
            <a:endParaRPr b="1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" b="1">
                <a:solidFill>
                  <a:srgbClr val="FF0000"/>
                </a:solidFill>
              </a:rPr>
              <a:t>约3:36 信子的人有永生；不信子的人得不着永生，　神的震怒常在他身上。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>
            <a:spLocks noGrp="1"/>
          </p:cNvSpPr>
          <p:nvPr>
            <p:ph type="body" idx="1"/>
          </p:nvPr>
        </p:nvSpPr>
        <p:spPr>
          <a:xfrm>
            <a:off x="0" y="242925"/>
            <a:ext cx="8229600" cy="490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endParaRPr sz="2400" b="1">
              <a:solidFill>
                <a:srgbClr val="FF0000"/>
              </a:solidFill>
            </a:endParaRPr>
          </a:p>
          <a:p>
            <a:pPr marL="342900" lvl="0" indent="-413544" algn="l" rtl="0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" sz="14050" b="1"/>
              <a:t>福音带来全人的改变</a:t>
            </a:r>
            <a:endParaRPr sz="14050" b="1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12450" b="1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600"/>
              <a:buFont typeface="Arial"/>
              <a:buNone/>
            </a:pPr>
            <a:r>
              <a:rPr lang="en" sz="12450" b="1">
                <a:solidFill>
                  <a:srgbClr val="FF0000"/>
                </a:solidFill>
              </a:rPr>
              <a:t>    林前1:21世人凭自己的智慧，既不认识神，神就乐意用人所当作愚拙的道理拯救那些信的人，这就是神的智慧了。22犹太人是要神迹，希腊人是求智慧；23我们却是传钉十字架的基督。在犹太人为绊脚石，在外邦人为愚拙，24但在那蒙召的，无论是犹太人、希腊人，基督总为神的能力，神的智慧。25因神的愚拙总比人智慧，神的软弱总比人强壮。</a:t>
            </a:r>
            <a:endParaRPr sz="12450">
              <a:solidFill>
                <a:srgbClr val="FF0000"/>
              </a:solidFill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1165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1165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1650"/>
          </a:p>
        </p:txBody>
      </p:sp>
      <p:sp>
        <p:nvSpPr>
          <p:cNvPr id="229" name="Google Shape;229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>
            <a:spLocks noGrp="1"/>
          </p:cNvSpPr>
          <p:nvPr>
            <p:ph type="title"/>
          </p:nvPr>
        </p:nvSpPr>
        <p:spPr>
          <a:xfrm>
            <a:off x="323528" y="46551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 b="1"/>
              <a:t>二、传福音是一场征战。2-3</a:t>
            </a:r>
            <a:br>
              <a:rPr lang="en"/>
            </a:br>
            <a:endParaRPr/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1"/>
          </p:nvPr>
        </p:nvSpPr>
        <p:spPr>
          <a:xfrm>
            <a:off x="395525" y="843548"/>
            <a:ext cx="8229600" cy="4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" sz="2000" b="1"/>
              <a:t>【帖前2:2】</a:t>
            </a:r>
            <a:r>
              <a:rPr lang="en" sz="2200" b="1"/>
              <a:t>我们从前在腓立比被害受辱，这是你们知道的，然而还是靠我们的神放开胆量，在大争战中把　神的福音传给你们。3我们的劝勉，不是出于错误，不是出于污秽，也不是用诡诈。</a:t>
            </a:r>
            <a:endParaRPr sz="2200" b="1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FF0000"/>
              </a:buClr>
              <a:buSzPts val="2200"/>
              <a:buNone/>
            </a:pPr>
            <a:r>
              <a:rPr lang="en" sz="2200" b="1">
                <a:solidFill>
                  <a:srgbClr val="FF0000"/>
                </a:solidFill>
              </a:rPr>
              <a:t>诗49:7一个也无法赎自己的弟兄，也不能替他将赎价给　神，</a:t>
            </a:r>
            <a:endParaRPr sz="2200" b="1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FF0000"/>
              </a:buClr>
              <a:buSzPts val="2200"/>
              <a:buNone/>
            </a:pPr>
            <a:r>
              <a:rPr lang="en" sz="2200" b="1">
                <a:solidFill>
                  <a:srgbClr val="FF0000"/>
                </a:solidFill>
              </a:rPr>
              <a:t>8叫他长远活着，不见朽坏，因为赎他生命的价值极贵，只可永远罢休。</a:t>
            </a:r>
            <a:endParaRPr sz="2200" b="1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" sz="2700" b="1"/>
              <a:t>1、传福音可能会受羞辱</a:t>
            </a:r>
            <a:endParaRPr sz="2700" b="1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FF0000"/>
              </a:buClr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/>
              <a:t>二、传福音是一场征战。2-3节</a:t>
            </a:r>
            <a:endParaRPr b="1"/>
          </a:p>
        </p:txBody>
      </p:sp>
      <p:sp>
        <p:nvSpPr>
          <p:cNvPr id="241" name="Google Shape;241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" sz="2500" b="1"/>
              <a:t>2、传福音需要放开胆量</a:t>
            </a:r>
            <a:endParaRPr sz="2500" b="1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500" b="1"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lang="en" sz="2200">
                <a:solidFill>
                  <a:srgbClr val="FF0000"/>
                </a:solidFill>
              </a:rPr>
              <a:t>    </a:t>
            </a:r>
            <a:r>
              <a:rPr lang="en" sz="2200" b="1">
                <a:solidFill>
                  <a:srgbClr val="FF0000"/>
                </a:solidFill>
              </a:rPr>
              <a:t>林前9:20向犹太人，我就作犹太人，为要得犹太人；向律法以下的人，我虽不在律法以下，还是作律法以下的人，为要得律法以下的人；21向没有律法的人，我就作没有律法的人，为要得没有律法的人。其实我在　神面前，不是没有律法；在基督面前，正在律法之下。22向软弱的人，我就作软弱的人，为要得软弱的人。向什么样的人，我就作什么样的人。无论如何总要救些人。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/>
              <a:t>二、传福音是一场征战。2-3节</a:t>
            </a:r>
            <a:endParaRPr/>
          </a:p>
        </p:txBody>
      </p:sp>
      <p:sp>
        <p:nvSpPr>
          <p:cNvPr id="248" name="Google Shape;248;p42"/>
          <p:cNvSpPr txBox="1">
            <a:spLocks noGrp="1"/>
          </p:cNvSpPr>
          <p:nvPr>
            <p:ph type="body" idx="1"/>
          </p:nvPr>
        </p:nvSpPr>
        <p:spPr>
          <a:xfrm>
            <a:off x="181225" y="1063225"/>
            <a:ext cx="8505600" cy="3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b="1"/>
              <a:t>【帖前2:2】我们从前在腓立比被害受辱，这是你们知道的，然而还是靠我们的神放开胆量，在大争战中把　神的福音传给你们。3我们的劝勉，不是出于错误，不是出于污秽，也不是用诡诈。</a:t>
            </a:r>
            <a:endParaRPr b="1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b="1"/>
              <a:t>    3、传扬真理，圣洁和诚实的福音。</a:t>
            </a:r>
            <a:endParaRPr b="1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b="1"/>
              <a:t>  不是错误—真理</a:t>
            </a:r>
            <a:endParaRPr b="1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b="1"/>
              <a:t>  不是出于污秽--要圣洁</a:t>
            </a:r>
            <a:endParaRPr b="1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 b="1"/>
              <a:t>  不是出于诡诈—要诚实</a:t>
            </a:r>
            <a:endParaRPr b="1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" b="1">
                <a:solidFill>
                  <a:srgbClr val="FF0000"/>
                </a:solidFill>
              </a:rPr>
              <a:t>  耶17:9人心比万物都诡诈，坏到极处，谁能识透呢？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 b="1"/>
              <a:t>三、按神的心意完成神的托付。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 b="1"/>
              <a:t>                                                4-6节</a:t>
            </a:r>
            <a:endParaRPr/>
          </a:p>
        </p:txBody>
      </p:sp>
      <p:sp>
        <p:nvSpPr>
          <p:cNvPr id="254" name="Google Shape;254;p43"/>
          <p:cNvSpPr txBox="1">
            <a:spLocks noGrp="1"/>
          </p:cNvSpPr>
          <p:nvPr>
            <p:ph type="body" idx="1"/>
          </p:nvPr>
        </p:nvSpPr>
        <p:spPr>
          <a:xfrm>
            <a:off x="467550" y="1442650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812"/>
              <a:buNone/>
            </a:pPr>
            <a:r>
              <a:rPr lang="en" sz="3166" b="1"/>
              <a:t>【帖前2:4】但　神既然验中了我们，把福音托付我们，我们就照样讲，不是要讨人喜欢，乃是要讨那察验我们心的　神喜欢。5因为我们从来没有用过谄媚的话，这是你们知道的；也没有藏着贪心，这是　神可以作见证的。6我们作基督的使徒，虽然可以叫人尊重，却没有向你们或向别人求荣耀，</a:t>
            </a:r>
            <a:endParaRPr sz="3966"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4635" b="1"/>
              <a:t>1、福音是神的托付</a:t>
            </a:r>
            <a:endParaRPr sz="4635" b="1"/>
          </a:p>
          <a:p>
            <a:pPr marL="457200" lvl="0" indent="-412558" algn="l" rtl="0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" sz="4635" b="1"/>
              <a:t>天国大使的荣耀身份</a:t>
            </a:r>
            <a:endParaRPr sz="4635" b="1"/>
          </a:p>
          <a:p>
            <a:pPr marL="457200" lvl="0" indent="-41255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4635" b="1"/>
              <a:t>抓住各种机会</a:t>
            </a:r>
            <a:endParaRPr sz="4635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62559"/>
              <a:buNone/>
            </a:pPr>
            <a:endParaRPr sz="5115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 b="1"/>
              <a:t>三、按神的心意完成神的托付  4-6节</a:t>
            </a:r>
            <a:endParaRPr/>
          </a:p>
        </p:txBody>
      </p:sp>
      <p:sp>
        <p:nvSpPr>
          <p:cNvPr id="260" name="Google Shape;260;p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b="1"/>
              <a:t>2、传福音是要讨神的喜悦。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b="1"/>
              <a:t>若讨人喜悦，就失去福音的力量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b="1"/>
              <a:t>纯正的福音，敢于与罪争战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b="1"/>
              <a:t>3、传福音不求别人的荣耀。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b="1"/>
              <a:t>不被看见却不灰心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b="1"/>
              <a:t>赞赏别人的付出</a:t>
            </a:r>
            <a:endParaRPr b="1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/>
              <a:t>总结：我爱传主福音</a:t>
            </a:r>
            <a:endParaRPr b="1"/>
          </a:p>
        </p:txBody>
      </p:sp>
      <p:sp>
        <p:nvSpPr>
          <p:cNvPr id="266" name="Google Shape;266;p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b="1"/>
              <a:t>神的托付，主动传扬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b="1"/>
              <a:t>不怕羞辱，放开胆量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b="1"/>
              <a:t>唯一真理，诚实圣洁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b="1"/>
              <a:t>不求荣耀，只求神悦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b="1"/>
              <a:t>完成使命，等候主来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29"/>
          <p:cNvGraphicFramePr/>
          <p:nvPr/>
        </p:nvGraphicFramePr>
        <p:xfrm>
          <a:off x="101950" y="7848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{5A876DB4-EE4E-439D-BEF8-1BAA47F4C000}</a:tableStyleId>
              </a:tblPr>
              <a:tblGrid>
                <a:gridCol w="908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u="sng">
                          <a:solidFill>
                            <a:schemeClr val="lt1"/>
                          </a:solidFill>
                        </a:rPr>
                        <a:t>帖撒罗尼迦前书第二章</a:t>
                      </a:r>
                      <a:r>
                        <a:rPr lang="en" sz="3200">
                          <a:solidFill>
                            <a:schemeClr val="lt1"/>
                          </a:solidFill>
                        </a:rPr>
                        <a:t> 1 弟兄们，你们自己原晓得我们进到你们那里并不是徒然的。 2 我们从前在腓立比被害受辱，这是你们知道的，然而还是靠我们的神放开胆量，在大争战中把神的福音传给你们。 3 我们的劝勉不是出于错误，不是出于污秽，也不是用诡诈。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6" name="Google Shape;156;p29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59" name="Google Shape;159;p29"/>
          <p:cNvSpPr txBox="1"/>
          <p:nvPr/>
        </p:nvSpPr>
        <p:spPr>
          <a:xfrm>
            <a:off x="6735950" y="37757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60" name="Google Shape;160;p29"/>
          <p:cNvSpPr/>
          <p:nvPr/>
        </p:nvSpPr>
        <p:spPr>
          <a:xfrm>
            <a:off x="0" y="694150"/>
            <a:ext cx="9144000" cy="9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1" name="Google Shape;161;p29"/>
          <p:cNvGraphicFramePr/>
          <p:nvPr/>
        </p:nvGraphicFramePr>
        <p:xfrm>
          <a:off x="1099688" y="10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{5A876DB4-EE4E-439D-BEF8-1BAA47F4C000}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相关经文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2" name="Google Shape;162;p29"/>
          <p:cNvGraphicFramePr/>
          <p:nvPr/>
        </p:nvGraphicFramePr>
        <p:xfrm>
          <a:off x="2548200" y="89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{5A876DB4-EE4E-439D-BEF8-1BAA47F4C000}</a:tableStyleId>
              </a:tblPr>
              <a:tblGrid>
                <a:gridCol w="6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帖撒罗尼迦前书 2:1～6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3" name="Google Shape;163;p29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30"/>
          <p:cNvGraphicFramePr/>
          <p:nvPr/>
        </p:nvGraphicFramePr>
        <p:xfrm>
          <a:off x="58750" y="8516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{5A876DB4-EE4E-439D-BEF8-1BAA47F4C000}</a:tableStyleId>
              </a:tblPr>
              <a:tblGrid>
                <a:gridCol w="908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</a:rPr>
                        <a:t>4 但神既然验中了我们，把福音托付我们，我们就照样讲，不是要讨人喜欢，乃是要讨那察验我们心的神喜欢。 5 因为我们从来没有用过谄媚的话，这是你们知道的；也没有藏着贪心，这是神可以作见证的。 6 我们做基督的使徒，虽然可以叫人尊重，却没有向你们或向别人求荣耀，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9" name="Google Shape;169;p30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0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72" name="Google Shape;172;p30"/>
          <p:cNvSpPr txBox="1"/>
          <p:nvPr/>
        </p:nvSpPr>
        <p:spPr>
          <a:xfrm>
            <a:off x="6735950" y="37757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73" name="Google Shape;173;p30"/>
          <p:cNvSpPr/>
          <p:nvPr/>
        </p:nvSpPr>
        <p:spPr>
          <a:xfrm>
            <a:off x="0" y="694150"/>
            <a:ext cx="9144000" cy="9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4" name="Google Shape;174;p30"/>
          <p:cNvGraphicFramePr/>
          <p:nvPr/>
        </p:nvGraphicFramePr>
        <p:xfrm>
          <a:off x="1099688" y="10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{5A876DB4-EE4E-439D-BEF8-1BAA47F4C000}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相关经文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5" name="Google Shape;175;p30"/>
          <p:cNvGraphicFramePr/>
          <p:nvPr/>
        </p:nvGraphicFramePr>
        <p:xfrm>
          <a:off x="2548200" y="89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{5A876DB4-EE4E-439D-BEF8-1BAA47F4C000}</a:tableStyleId>
              </a:tblPr>
              <a:tblGrid>
                <a:gridCol w="6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帖撒罗尼迦前书 2:1～6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6" name="Google Shape;176;p30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/>
              <a:t>我爱传扬主福音</a:t>
            </a:r>
            <a:endParaRPr b="1"/>
          </a:p>
        </p:txBody>
      </p:sp>
      <p:sp>
        <p:nvSpPr>
          <p:cNvPr id="182" name="Google Shape;182;p3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" b="1"/>
              <a:t>帖撒罗尼迦前书2：1-6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/>
              <a:t>引言：</a:t>
            </a:r>
            <a:endParaRPr b="1"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1"/>
          </p:nvPr>
        </p:nvSpPr>
        <p:spPr>
          <a:xfrm>
            <a:off x="610375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" sz="3100" b="1"/>
              <a:t>41岁英年早逝的名人</a:t>
            </a:r>
            <a:endParaRPr sz="3100" b="1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" sz="3100" b="1"/>
              <a:t>去天堂是理所当然的吗？</a:t>
            </a:r>
            <a:endParaRPr sz="3100" b="1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" sz="3100" b="1"/>
              <a:t>世人需要福音……</a:t>
            </a:r>
            <a:endParaRPr sz="3100" b="1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400" b="1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sz="3400" b="1"/>
              <a:t> </a:t>
            </a:r>
            <a:endParaRPr sz="3400"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body" idx="1"/>
          </p:nvPr>
        </p:nvSpPr>
        <p:spPr>
          <a:xfrm>
            <a:off x="0" y="351050"/>
            <a:ext cx="8947200" cy="4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962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</a:pPr>
            <a:r>
              <a:rPr lang="en" sz="3800" b="1"/>
              <a:t>帖前2:1弟兄们，你们自己原晓得我们进到你们那里并不是徒然的。2我们从前在腓立比被害受辱，这是你们知道的，然而还是靠我们的　神放开胆量，在大争战中把神的福音传给你们。3我们的劝勉，不是出于错误，不是出于污秽，也不是用诡诈。</a:t>
            </a:r>
            <a:endParaRPr sz="3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99" name="Google Shape;199;p34"/>
          <p:cNvSpPr txBox="1"/>
          <p:nvPr/>
        </p:nvSpPr>
        <p:spPr>
          <a:xfrm>
            <a:off x="181225" y="319075"/>
            <a:ext cx="89085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4025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</a:pPr>
            <a:r>
              <a:rPr lang="en" sz="3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4但神既然验中了我们，把福音托付我们，我们就照样讲，不是要讨人喜欢，乃是要讨那察验我们心的　神喜欢。5因为我们从来没有用过谄媚的话，这是你们知道的；也没有藏着贪心，这是　神可以作见证的。6我们作基督的使徒，虽然可以叫人尊重，却没有向你们或向别人求荣耀，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/>
              <a:t>大纲</a:t>
            </a:r>
            <a:endParaRPr b="1"/>
          </a:p>
        </p:txBody>
      </p:sp>
      <p:sp>
        <p:nvSpPr>
          <p:cNvPr id="205" name="Google Shape;205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b="1"/>
              <a:t>1节告诉我们传福音不是徒然的，徒然就是白费力气，没有任何用处。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b="1"/>
              <a:t>2-3节告诉我们保罗为了传福音而受到侮辱，传福音是一场大的争战，而且福音不是错误，不是污秽，不是用诡诈，</a:t>
            </a:r>
            <a:endParaRPr b="1"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>
            <a:spLocks noGrp="1"/>
          </p:cNvSpPr>
          <p:nvPr>
            <p:ph type="body" idx="1"/>
          </p:nvPr>
        </p:nvSpPr>
        <p:spPr>
          <a:xfrm>
            <a:off x="0" y="306750"/>
            <a:ext cx="84699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87350" algn="l" rtl="0">
              <a:spcBef>
                <a:spcPts val="640"/>
              </a:spcBef>
              <a:spcAft>
                <a:spcPts val="0"/>
              </a:spcAft>
              <a:buSzPts val="3900"/>
              <a:buChar char="•"/>
            </a:pPr>
            <a:r>
              <a:rPr lang="en" sz="3900" b="1"/>
              <a:t>4-6节告诉我们福音是神托付给我们传的，我们传扬福音是为了讨神的喜欢，那如何使讨神的喜欢呢，传福音不用谄媚的话，不藏着贪心，不求别人的荣耀。</a:t>
            </a:r>
            <a:endParaRPr sz="39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900"/>
          </a:p>
        </p:txBody>
      </p:sp>
      <p:sp>
        <p:nvSpPr>
          <p:cNvPr id="211" name="Google Shape;211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On-screen Show (16:9)</PresentationFormat>
  <Paragraphs>85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Twentieth Century</vt:lpstr>
      <vt:lpstr>Roboto</vt:lpstr>
      <vt:lpstr>Calibri</vt:lpstr>
      <vt:lpstr>Simple Light</vt:lpstr>
      <vt:lpstr>Office 主题</vt:lpstr>
      <vt:lpstr>PowerPoint Presentation</vt:lpstr>
      <vt:lpstr>PowerPoint Presentation</vt:lpstr>
      <vt:lpstr>PowerPoint Presentation</vt:lpstr>
      <vt:lpstr>我爱传扬主福音</vt:lpstr>
      <vt:lpstr>引言：</vt:lpstr>
      <vt:lpstr>PowerPoint Presentation</vt:lpstr>
      <vt:lpstr>PowerPoint Presentation</vt:lpstr>
      <vt:lpstr>大纲</vt:lpstr>
      <vt:lpstr>PowerPoint Presentation</vt:lpstr>
      <vt:lpstr>一 、福音的大能   1节</vt:lpstr>
      <vt:lpstr>一 、福音的大能  1节</vt:lpstr>
      <vt:lpstr>PowerPoint Presentation</vt:lpstr>
      <vt:lpstr>二、传福音是一场征战。2-3 </vt:lpstr>
      <vt:lpstr>二、传福音是一场征战。2-3节</vt:lpstr>
      <vt:lpstr>二、传福音是一场征战。2-3节</vt:lpstr>
      <vt:lpstr>三、按神的心意完成神的托付。                                                 4-6节</vt:lpstr>
      <vt:lpstr>三、按神的心意完成神的托付  4-6节</vt:lpstr>
      <vt:lpstr>总结：我爱传主福音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G. Wang</cp:lastModifiedBy>
  <cp:revision>1</cp:revision>
  <dcterms:modified xsi:type="dcterms:W3CDTF">2026-04-13T00:26:01Z</dcterms:modified>
</cp:coreProperties>
</file>