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10">
          <p15:clr>
            <a:srgbClr val="747775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3" d="100"/>
          <a:sy n="133" d="100"/>
        </p:scale>
        <p:origin x="906" y="126"/>
      </p:cViewPr>
      <p:guideLst>
        <p:guide orient="horz" pos="11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d491a0d9e4_2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g3d491a0d9e4_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3d491a0d9e4_2_5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g3d491a0d9e4_2_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3d491a0d9e4_2_6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g3d491a0d9e4_2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d491a0d9e4_2_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g3d491a0d9e4_2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d491a0d9e4_2_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g3d491a0d9e4_2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d491a0d9e4_2_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g3d491a0d9e4_2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d491a0d9e4_2_2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g3d491a0d9e4_2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d491a0d9e4_2_3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g3d491a0d9e4_2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3d491a0d9e4_2_3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g3d491a0d9e4_2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d491a0d9e4_2_4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g3d491a0d9e4_2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3d491a0d9e4_2_4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g3d491a0d9e4_2_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623888" y="3442097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629841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629841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sz="3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2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4. 全新生命的盼望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22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177800" lvl="0" indent="-190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全新生命给我们真实的盼望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天家的盼望：</a:t>
            </a:r>
            <a:r>
              <a:rPr lang="en" sz="3000" b="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我去原是为你们预备地方去。 我若去为你们预备了地方，就必再来接你们到我那里去，我在那里，叫你们也在那里。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约翰福音14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:3)</a:t>
            </a:r>
            <a:endParaRPr sz="1100"/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 b="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我听见有大声音从宝座出来说：看哪，神的帐幕在人间。他要与人同住，他们要作他的子民。神要亲自与他们同在，作他们的神。神要擦去他们一切的眼泪；不再有死亡，也不再有悲哀、哭号、疼痛，因为以前的事都过去了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启示录21:3-4)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22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3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结语：得到全新的生命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23"/>
          <p:cNvSpPr txBox="1">
            <a:spLocks noGrp="1"/>
          </p:cNvSpPr>
          <p:nvPr>
            <p:ph type="body" idx="1"/>
          </p:nvPr>
        </p:nvSpPr>
        <p:spPr>
          <a:xfrm>
            <a:off x="228600" y="756804"/>
            <a:ext cx="8686800" cy="41807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177800" lvl="0" indent="-190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恭喜新受洗的弟兄姐妹：</a:t>
            </a:r>
            <a:br>
              <a:rPr lang="en" sz="3000">
                <a:latin typeface="Arial"/>
                <a:ea typeface="Arial"/>
                <a:cs typeface="Arial"/>
                <a:sym typeface="Arial"/>
              </a:rPr>
            </a:br>
            <a:r>
              <a:rPr lang="en" sz="3000">
                <a:latin typeface="Arial"/>
                <a:ea typeface="Arial"/>
                <a:cs typeface="Arial"/>
                <a:sym typeface="Arial"/>
              </a:rPr>
              <a:t>得到全新生命、恢复与神关系、联通活水源头、建立团契生活、蒙受圣灵保守、拥有活泼盼望；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呼吁来到全新生命源头的同胞朋友：</a:t>
            </a:r>
            <a:br>
              <a:rPr lang="en" sz="3000">
                <a:latin typeface="Arial"/>
                <a:ea typeface="Arial"/>
                <a:cs typeface="Arial"/>
                <a:sym typeface="Arial"/>
              </a:rPr>
            </a:br>
            <a:r>
              <a:rPr lang="en" sz="3000">
                <a:latin typeface="Arial"/>
                <a:ea typeface="Arial"/>
                <a:cs typeface="Arial"/>
                <a:sym typeface="Arial"/>
              </a:rPr>
              <a:t>信靠死而复活的救主、得到全新生命、享受神在世上的祝福，得到光明天家归宿的确据。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 b="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但记这些事要叫你们信耶稣是基督，是神的儿子，并且叫你们信了他，就可以因他的名得生命。</a:t>
            </a:r>
            <a:br>
              <a:rPr lang="en" sz="3000" b="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</a:b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(约翰福音20:31）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23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4"/>
          <p:cNvSpPr txBox="1">
            <a:spLocks noGrp="1"/>
          </p:cNvSpPr>
          <p:nvPr>
            <p:ph type="title"/>
          </p:nvPr>
        </p:nvSpPr>
        <p:spPr>
          <a:xfrm>
            <a:off x="240738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 引 言：复活节与新生命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4"/>
          <p:cNvSpPr txBox="1">
            <a:spLocks noGrp="1"/>
          </p:cNvSpPr>
          <p:nvPr>
            <p:ph type="body" idx="1"/>
          </p:nvPr>
        </p:nvSpPr>
        <p:spPr>
          <a:xfrm>
            <a:off x="228600" y="756805"/>
            <a:ext cx="8686800" cy="36802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177800" lvl="0" indent="-190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复活节庆贺耶稣复活的全新生命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基督复活是真实可信的（True!)</a:t>
            </a:r>
            <a:endParaRPr sz="1100"/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基督复活了又如何？(So what?) </a:t>
            </a:r>
            <a:endParaRPr sz="1100"/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洗礼带来全新生命（</a:t>
            </a: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真实、丰盛、盼望</a:t>
            </a:r>
            <a:r>
              <a:rPr lang="en" sz="3000">
                <a:latin typeface="Arial"/>
                <a:ea typeface="Arial"/>
                <a:cs typeface="Arial"/>
                <a:sym typeface="Arial"/>
              </a:rPr>
              <a:t>）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  </a:t>
            </a:r>
            <a:endParaRPr sz="1100"/>
          </a:p>
        </p:txBody>
      </p:sp>
      <p:sp>
        <p:nvSpPr>
          <p:cNvPr id="91" name="Google Shape;91;p14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2" name="Google Shape;92;p14"/>
          <p:cNvPicPr preferRelativeResize="0"/>
          <p:nvPr/>
        </p:nvPicPr>
        <p:blipFill rotWithShape="1">
          <a:blip r:embed="rId3">
            <a:alphaModFix/>
          </a:blip>
          <a:srcRect t="11803"/>
          <a:stretch/>
        </p:blipFill>
        <p:spPr>
          <a:xfrm>
            <a:off x="0" y="3495759"/>
            <a:ext cx="9144000" cy="15449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 全新生命的开端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15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若有人在基督里，他就是新造的人，旧事已过，都变成新的了。</a:t>
            </a:r>
            <a:r>
              <a:rPr lang="en" sz="2400">
                <a:latin typeface="SimSun"/>
                <a:ea typeface="SimSun"/>
                <a:cs typeface="SimSun"/>
                <a:sym typeface="SimSun"/>
              </a:rPr>
              <a:t>(哥林多后书5:17)</a:t>
            </a:r>
            <a:endParaRPr sz="1100"/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洗礼是新生命诞生的象征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我们藉著洗礼归入死，和他一同埋葬，原是叫我们一举一动有新生的样式，像基督藉著父的荣耀从死里复活一样</a:t>
            </a:r>
            <a:r>
              <a:rPr lang="en" sz="3000"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lang="en" sz="2400">
                <a:latin typeface="SimSun"/>
                <a:ea typeface="SimSun"/>
                <a:cs typeface="SimSun"/>
                <a:sym typeface="SimSun"/>
              </a:rPr>
              <a:t>(罗马书6:4)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177800" marR="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洗礼是全新生命的开端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15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6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2. 全新生命的真实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16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177800" lvl="0" indent="-190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让人获得新生命是神的旨意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神为此制定了特别救赎计划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Font typeface="Arial"/>
              <a:buNone/>
            </a:pPr>
            <a:r>
              <a:rPr lang="en" sz="3000" b="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神爱世人，甚至将他的独生子赐给他们，叫一切信他的，不至灭亡，反得永生。因为神差他的儿子降世，不是要定世人的罪，乃是要叫世人因他得救。信他的人，不被定罪；不信的人，罪已经定了，因为他不信神独生子的名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约翰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福音3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:16-18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)</a:t>
            </a:r>
            <a:endParaRPr sz="1100"/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圣子耶稣基督以牺牲来拯救我们脱离罪恶</a:t>
            </a:r>
            <a:endParaRPr sz="3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16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7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2. 全新生命的真实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17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177800" lvl="0" indent="-190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罪得赦免、获得永生完全是神的恩典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得新生命只需认罪悔改接受基督救恩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接受基督救恩是唯一的得救道路</a:t>
            </a:r>
            <a:endParaRPr sz="3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Font typeface="Arial"/>
              <a:buNone/>
            </a:pPr>
            <a:r>
              <a:rPr lang="en" sz="3000" b="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耶稣说：我就是道路、真理、生命；若不藉著我，没有人能到父那里去。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(约翰福音14:6)</a:t>
            </a:r>
            <a:endParaRPr sz="1100"/>
          </a:p>
          <a:p>
            <a:pPr marL="0" marR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Font typeface="Arial"/>
              <a:buNone/>
            </a:pPr>
            <a:r>
              <a:rPr lang="en" sz="3000" b="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除他以外，别无拯救；因为在天下人间，没有赐下别的名，我们可以靠著得救。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(使徒行传4:12）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17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8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3. 全新生命的丰盛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18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我来了，是要叫羊(或作:人)得生命，并且得的更丰盛。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（约翰福音10:10）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全新生命建立在与神关系基础之上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 b="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你们所受的，不是奴仆的心，仍旧害怕；所受的，乃是儿子的心，因此我们呼叫：「阿爸！父！」</a:t>
            </a:r>
            <a:r>
              <a:rPr lang="en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（罗马书8:15)</a:t>
            </a:r>
            <a:endParaRPr sz="2400">
              <a:solidFill>
                <a:srgbClr val="000000"/>
              </a:solidFill>
              <a:latin typeface="SimSun"/>
              <a:ea typeface="SimSun"/>
              <a:cs typeface="SimSun"/>
              <a:sym typeface="SimSun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 b="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应当一无挂虑，只要凡事藉著祷告、祈求，和感谢，将你们所要的告诉神。神所赐、出人意外的平安必在基督耶稣里保守你们的心怀意念。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(腓利比书4:6-7)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18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9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3. 全新生命的丰盛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19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177800" lvl="0" indent="-190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全新生命联通了神话语活水源头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 b="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惟喜爱耶和华的律法，昼夜思想，这人便为有福！他要像一棵树栽在溪水旁，按时候结果子，叶子也不枯乾。凡他所做的尽都顺利</a:t>
            </a:r>
            <a:r>
              <a:rPr lang="en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（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诗篇1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:2-3)</a:t>
            </a:r>
            <a:endParaRPr sz="2400">
              <a:solidFill>
                <a:srgbClr val="000000"/>
              </a:solidFill>
              <a:latin typeface="SimSun"/>
              <a:ea typeface="SimSun"/>
              <a:cs typeface="SimSun"/>
              <a:sym typeface="SimSun"/>
            </a:endParaRPr>
          </a:p>
          <a:p>
            <a:pPr marL="177800" marR="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</a:pPr>
            <a:r>
              <a:rPr lang="en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全新生命进入了教会团契生活</a:t>
            </a:r>
            <a:endParaRPr sz="3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 b="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看哪，弟兄和睦同居是何等的善，何等的美！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(诗篇131:1)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19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0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3. 全新生命的丰盛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20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 lnSpcReduction="10000"/>
          </a:bodyPr>
          <a:lstStyle/>
          <a:p>
            <a:pPr marL="177800" lvl="0" indent="-190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全新生命保证了圣灵的同在保守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主的应许：</a:t>
            </a:r>
            <a:r>
              <a:rPr lang="en" sz="3000" b="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我要求父，父就另外赐给你们一位保惠师，叫他永远与你们同在， 就是真理的圣灵</a:t>
            </a:r>
            <a:r>
              <a:rPr lang="en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。   </a:t>
            </a:r>
            <a:br>
              <a:rPr lang="en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约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翰福音14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:16-17)</a:t>
            </a:r>
            <a:endParaRPr sz="2400">
              <a:solidFill>
                <a:srgbClr val="000000"/>
              </a:solidFill>
              <a:latin typeface="SimSun"/>
              <a:ea typeface="SimSun"/>
              <a:cs typeface="SimSun"/>
              <a:sym typeface="SimSun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得救确据：</a:t>
            </a:r>
            <a:r>
              <a:rPr lang="en" sz="3000" b="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圣灵与我们的心同证我们是神的儿女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罗马书8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:16)</a:t>
            </a:r>
            <a:endParaRPr sz="1100"/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亲自代祷：</a:t>
            </a:r>
            <a:r>
              <a:rPr lang="en" sz="3000" b="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圣灵亲自用说不出来的叹息替我们祷告。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(罗马书8:26)</a:t>
            </a:r>
            <a:endParaRPr sz="1100"/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明白真理：</a:t>
            </a:r>
            <a:r>
              <a:rPr lang="en" sz="3000" b="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只等真理的圣灵来了，他要引导你们明白（原文作进入）一切的真理。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(约翰福音16:13）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20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1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4. 全新生命的盼望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21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177800" lvl="0" indent="-190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全新生命给我们真实的盼望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复活的盼望：</a:t>
            </a:r>
            <a:r>
              <a:rPr lang="en" sz="3000" b="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耶稣对他说：复活在我，生命也在我。信我的人虽然死了，也必复活，凡活著信我的人必永远不死。你信这话吗？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（约翰福音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11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:25-26)</a:t>
            </a:r>
            <a:endParaRPr sz="2400">
              <a:solidFill>
                <a:srgbClr val="000000"/>
              </a:solidFill>
              <a:latin typeface="SimSun"/>
              <a:ea typeface="SimSun"/>
              <a:cs typeface="SimSun"/>
              <a:sym typeface="SimSun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永生的盼望：</a:t>
            </a:r>
            <a:r>
              <a:rPr lang="en" sz="3000" b="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惟有神的恩赐，在我们的主基督耶稣里，乃是永生。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(罗马书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6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:23)</a:t>
            </a:r>
            <a:endParaRPr sz="1100"/>
          </a:p>
        </p:txBody>
      </p:sp>
      <p:sp>
        <p:nvSpPr>
          <p:cNvPr id="141" name="Google Shape;141;p21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388</Words>
  <Application>Microsoft Office PowerPoint</Application>
  <PresentationFormat>On-screen Show (16:9)</PresentationFormat>
  <Paragraphs>60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KaiTi</vt:lpstr>
      <vt:lpstr>SimSun</vt:lpstr>
      <vt:lpstr>Arial</vt:lpstr>
      <vt:lpstr>Office Theme</vt:lpstr>
      <vt:lpstr>PowerPoint Presentation</vt:lpstr>
      <vt:lpstr> 引 言：复活节与新生命</vt:lpstr>
      <vt:lpstr>1. 全新生命的开端</vt:lpstr>
      <vt:lpstr>2. 全新生命的真实</vt:lpstr>
      <vt:lpstr>2. 全新生命的真实</vt:lpstr>
      <vt:lpstr>3. 全新生命的丰盛</vt:lpstr>
      <vt:lpstr>3. 全新生命的丰盛</vt:lpstr>
      <vt:lpstr>3. 全新生命的丰盛</vt:lpstr>
      <vt:lpstr>4. 全新生命的盼望</vt:lpstr>
      <vt:lpstr>4. 全新生命的盼望</vt:lpstr>
      <vt:lpstr>结语：得到全新的生命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gw16</dc:creator>
  <cp:lastModifiedBy>G. Wang</cp:lastModifiedBy>
  <cp:revision>1</cp:revision>
  <dcterms:modified xsi:type="dcterms:W3CDTF">2026-04-06T00:47:59Z</dcterms:modified>
</cp:coreProperties>
</file>