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50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ddea2e59c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cddea2e59c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cddea2e59c_2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cddea2e59c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ddea2e59c_2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cddea2e59c_2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cddea2e59c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cddea2e59c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cddea2e59c_2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3cddea2e59c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ddea2e59c_2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cddea2e59c_2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cddea2e59c_2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cddea2e59c_2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cddea2e59c_2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3cddea2e59c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cddea2e59c_2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cddea2e59c_2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ddea2e59c_2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3cddea2e59c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cddea2e59c_2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cddea2e59c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ddea2e59c_2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cddea2e59c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cddea2e59c_2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cddea2e59c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cddea2e59c_2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cddea2e59c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ddea2e59c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3cddea2e59c_2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ddea2e59c_2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cddea2e59c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ddea2e59c_2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3cddea2e59c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289343" y="-626165"/>
            <a:ext cx="4388644" cy="605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250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54296" y="1200150"/>
            <a:ext cx="403250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3pPr>
            <a:lvl4pPr marL="1828800" lvl="3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4pPr>
            <a:lvl5pPr marL="2286000" lvl="4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5pPr>
            <a:lvl6pPr marL="2743200" lvl="5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6pPr>
            <a:lvl7pPr marL="3200400" lvl="6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7pPr>
            <a:lvl8pPr marL="3657600" lvl="7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8pPr>
            <a:lvl9pPr marL="4114800" lvl="8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3pPr>
            <a:lvl4pPr marL="1828800" lvl="3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4pPr>
            <a:lvl5pPr marL="2286000" lvl="4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5pPr>
            <a:lvl6pPr marL="2743200" lvl="5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6pPr>
            <a:lvl7pPr marL="3200400" lvl="6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7pPr>
            <a:lvl8pPr marL="3657600" lvl="7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8pPr>
            <a:lvl9pPr marL="4114800" lvl="8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5pPr>
            <a:lvl6pPr marL="2743200" lvl="5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6pPr>
            <a:lvl7pPr marL="3200400" lvl="6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7pPr>
            <a:lvl8pPr marL="3657600" lvl="7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8pPr>
            <a:lvl9pPr marL="4114800" lvl="8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  <p:pic>
        <p:nvPicPr>
          <p:cNvPr id="85" name="Google Shape;85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92"/>
            <a:ext cx="9108440" cy="483965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 rot="5400000">
            <a:off x="5603716" y="2185194"/>
            <a:ext cx="2365058" cy="45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515800" y="3243700"/>
            <a:ext cx="31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来十二章一至三节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/>
        </p:nvSpPr>
        <p:spPr>
          <a:xfrm rot="-1112">
            <a:off x="6406239" y="4048746"/>
            <a:ext cx="185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常牧师证道</a:t>
            </a: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/>
          <p:nvPr/>
        </p:nvSpPr>
        <p:spPr>
          <a:xfrm>
            <a:off x="2275" y="-173429"/>
            <a:ext cx="9141600" cy="530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0" y="0"/>
            <a:ext cx="3125454" cy="51435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362575" y="758254"/>
            <a:ext cx="2400300" cy="3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" sz="3500">
                <a:solidFill>
                  <a:srgbClr val="FFFFFF"/>
                </a:solidFill>
              </a:rPr>
              <a:t>3.跑赢人生的赛程要轻装上阵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61" name="Google Shape;161;p22"/>
          <p:cNvSpPr/>
          <p:nvPr/>
        </p:nvSpPr>
        <p:spPr>
          <a:xfrm rot="10800000" flipH="1">
            <a:off x="5662801" y="1936514"/>
            <a:ext cx="3062700" cy="30627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3125450" y="458510"/>
            <a:ext cx="5410800" cy="50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342900" lvl="0" indent="-33242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200"/>
              <a:t>(来12:1)……就当放下各样的重担，脱去容易缠累我们的罪，存心忍耐，奔那摆在我们前头的路程，</a:t>
            </a:r>
            <a:endParaRPr sz="220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342900" lvl="0" indent="-33242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200"/>
              <a:t>(太11:28-30)凡劳苦担重担的人，可以到我这里来，我就使你们得安息。29我心里柔和谦卑，你们当负我的轭，学我的样式，这样，你们心里就必得享安息。30因为我的轭是容易的，我的担子是轻省的。</a:t>
            </a:r>
            <a:endParaRPr sz="2200"/>
          </a:p>
          <a:p>
            <a:pPr marL="34290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200"/>
          </a:p>
          <a:p>
            <a:pPr marL="342900" lvl="0" indent="-33242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200"/>
              <a:t>(彼前5:7)你们要将一切的忧虑卸给神，因为他顾念你们。</a:t>
            </a:r>
            <a:endParaRPr sz="2200"/>
          </a:p>
          <a:p>
            <a:pPr marL="34290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200"/>
          </a:p>
          <a:p>
            <a:pPr marL="34290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" sz="2200"/>
              <a:t>(腓4:6)应当一无挂虑，只要凡事借着祷告，祈求，和感谢，将你们所要的告诉神。</a:t>
            </a:r>
            <a:endParaRPr sz="2200"/>
          </a:p>
          <a:p>
            <a:pPr marL="34290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200"/>
          </a:p>
          <a:p>
            <a:pPr marL="34290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" sz="2200"/>
              <a:t>(腓4:7)神所赐出人意外的平安，必在基督耶稣里，保守你们的心怀意念。</a:t>
            </a:r>
            <a:endParaRPr sz="2200"/>
          </a:p>
          <a:p>
            <a:pPr marL="342900" lvl="0" indent="-203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/>
          </a:p>
          <a:p>
            <a:pPr marL="342900" lvl="0" indent="-203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563334" y="380791"/>
            <a:ext cx="2678858" cy="268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4.赢人生的赛程要存心忍耐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316900" y="3473371"/>
            <a:ext cx="3102971" cy="116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存心忍耐，奔那摆在前面的路程</a:t>
            </a: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482458" y="3306950"/>
            <a:ext cx="2441321" cy="13716"/>
          </a:xfrm>
          <a:custGeom>
            <a:avLst/>
            <a:gdLst/>
            <a:ahLst/>
            <a:cxnLst/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565307" y="480060"/>
            <a:ext cx="5261792" cy="416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2286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0" y="0"/>
            <a:ext cx="3125454" cy="51435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4.赢人生的赛程要存心忍耐</a:t>
            </a:r>
            <a:br>
              <a:rPr lang="en"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</p:txBody>
      </p:sp>
      <p:sp>
        <p:nvSpPr>
          <p:cNvPr id="179" name="Google Shape;179;p24"/>
          <p:cNvSpPr/>
          <p:nvPr/>
        </p:nvSpPr>
        <p:spPr>
          <a:xfrm rot="10800000" flipH="1">
            <a:off x="5662801" y="1841609"/>
            <a:ext cx="3062575" cy="3062575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3335481" y="443508"/>
            <a:ext cx="51798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342900" lvl="0" indent="-327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(传7:8)事情的终局，强如事情的起头。存心忍耐的，胜过居心骄傲的。</a:t>
            </a:r>
            <a:endParaRPr/>
          </a:p>
          <a:p>
            <a:pPr marL="342900" lvl="0" indent="-3276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(雅1:2-3)我的弟兄们，你们落在百般试炼中，都要以为大喜乐。3因为知道你们的信心经过试验就生忍耐。</a:t>
            </a:r>
            <a:endParaRPr/>
          </a:p>
          <a:p>
            <a:pPr marL="342900" lvl="0" indent="-3276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25 凡较力争胜的，诸事都有节制。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457200" y="138113"/>
            <a:ext cx="8229600" cy="745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" sz="4000"/>
              <a:t>5.跑前面的路程不要向后看 </a:t>
            </a:r>
            <a:endParaRPr sz="4000"/>
          </a:p>
        </p:txBody>
      </p:sp>
      <p:pic>
        <p:nvPicPr>
          <p:cNvPr id="186" name="Google Shape;186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"/>
          <a:stretch/>
        </p:blipFill>
        <p:spPr>
          <a:xfrm>
            <a:off x="481330" y="1275874"/>
            <a:ext cx="8267100" cy="34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4506595" y="2776538"/>
            <a:ext cx="3146425" cy="59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4223385" y="3128010"/>
            <a:ext cx="30480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5977373" y="3404213"/>
            <a:ext cx="3519600" cy="17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en" sz="4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4800" b="0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5083105" y="1469120"/>
            <a:ext cx="3599180" cy="8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要奔那摆在我们前头的路程</a:t>
            </a:r>
            <a:endParaRPr sz="3200" b="0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/>
          <p:nvPr/>
        </p:nvSpPr>
        <p:spPr>
          <a:xfrm>
            <a:off x="2286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0" y="0"/>
            <a:ext cx="3125454" cy="51435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5.跑前面的路程不要向后看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8" name="Google Shape;198;p26"/>
          <p:cNvSpPr/>
          <p:nvPr/>
        </p:nvSpPr>
        <p:spPr>
          <a:xfrm rot="10800000" flipH="1">
            <a:off x="5662801" y="1841609"/>
            <a:ext cx="3062575" cy="3062575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3335481" y="443508"/>
            <a:ext cx="5179868" cy="418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/>
              <a:t>我只有一件事，就是忘记背后努力面前的，向着标竿直跑。</a:t>
            </a:r>
            <a:endParaRPr sz="300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/>
              <a:t>(路17:32)你们要回想罗得的妻子。</a:t>
            </a:r>
            <a:endParaRPr sz="300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/>
              <a:t>(路9:62)耶稣说，手扶着犁向后看的，不配进神的国。</a:t>
            </a:r>
            <a:endParaRPr sz="300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/>
              <a:t>(来12:2) 仰望为我们信心创始成终的耶稣。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260" y="1270159"/>
            <a:ext cx="7578247" cy="3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/>
        </p:nvSpPr>
        <p:spPr>
          <a:xfrm>
            <a:off x="1376784" y="157051"/>
            <a:ext cx="7145337" cy="95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" sz="4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奔那摆在前面的路程</a:t>
            </a:r>
            <a:endParaRPr sz="4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4949452" y="726281"/>
            <a:ext cx="4272280" cy="50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lang="en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来12:1-3</a:t>
            </a: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>
            <a:off x="0" y="-256575"/>
            <a:ext cx="10192200" cy="551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366891" y="839273"/>
            <a:ext cx="3464954" cy="34649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8"/>
          <p:cNvSpPr txBox="1">
            <a:spLocks noGrp="1"/>
          </p:cNvSpPr>
          <p:nvPr>
            <p:ph type="title"/>
          </p:nvPr>
        </p:nvSpPr>
        <p:spPr>
          <a:xfrm>
            <a:off x="878305" y="1047515"/>
            <a:ext cx="2430380" cy="304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总结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从几件小事做起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6" name="Google Shape;216;p28"/>
          <p:cNvSpPr/>
          <p:nvPr/>
        </p:nvSpPr>
        <p:spPr>
          <a:xfrm rot="-1396971">
            <a:off x="6955370" y="-90180"/>
            <a:ext cx="2116019" cy="2447332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682536" y="3585744"/>
            <a:ext cx="409575" cy="4095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4285050" y="460800"/>
            <a:ext cx="47754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第1件：读想神的话。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第2件：祷告-与神相交。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第3件：更深的委身和融入教会。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第4件：按恩赐服侍。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第5件：敬拜不迟到。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/>
          <p:nvPr/>
        </p:nvSpPr>
        <p:spPr>
          <a:xfrm>
            <a:off x="2286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0" y="0"/>
            <a:ext cx="3125454" cy="51435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总结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一个最低目标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6" name="Google Shape;226;p29"/>
          <p:cNvSpPr/>
          <p:nvPr/>
        </p:nvSpPr>
        <p:spPr>
          <a:xfrm rot="10800000" flipH="1">
            <a:off x="5746151" y="2162959"/>
            <a:ext cx="3062700" cy="30627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3125450" y="-221462"/>
            <a:ext cx="5179800" cy="6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2861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en" sz="2775" b="1"/>
              <a:t>有效的传一个福音，结一个成熟的果子。</a:t>
            </a:r>
            <a:endParaRPr sz="2775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75"/>
              <a:t>约4:35……我告诉你们，举目</a:t>
            </a:r>
            <a:endParaRPr sz="2775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75"/>
              <a:t>向田观看，庄稼已经熟了，可以收割了。</a:t>
            </a:r>
            <a:endParaRPr sz="2775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75"/>
              <a:t>(来12:3)那忍受罪人这样顶撞的，你们要思想，免得疲倦灰心。</a:t>
            </a:r>
            <a:endParaRPr sz="2775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75"/>
              <a:t>来12:2他因那摆在前面的喜乐，就轻看羞辱，忍受了十字架的苦难，便坐在神宝座的右边。</a:t>
            </a:r>
            <a:endParaRPr sz="2775"/>
          </a:p>
          <a:p>
            <a:pPr marL="342900" lvl="0" indent="-1524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endParaRPr sz="2775"/>
          </a:p>
          <a:p>
            <a:pPr marL="342900" lvl="0" indent="-1524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endParaRPr sz="277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2275" y="-672325"/>
            <a:ext cx="9141600" cy="60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0" y="0"/>
            <a:ext cx="3125454" cy="51435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奔那摆在前面的路程</a:t>
            </a:r>
            <a:b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来12:1-3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6" name="Google Shape;96;p14"/>
          <p:cNvSpPr/>
          <p:nvPr/>
        </p:nvSpPr>
        <p:spPr>
          <a:xfrm rot="10800000" flipH="1">
            <a:off x="5674680" y="2269119"/>
            <a:ext cx="3062700" cy="30627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3311725" y="90274"/>
            <a:ext cx="5179800" cy="55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/>
              <a:t>1我们既有这许多的见证人，如同云彩围着我们，就当放下各样的重担，脱去容易缠累我们的罪，存心忍耐，奔那摆在我们前头的路程，</a:t>
            </a:r>
            <a:endParaRPr sz="2700"/>
          </a:p>
          <a:p>
            <a:pPr marL="34290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/>
              <a:t>2仰望为我们信心创始成终的耶稣。（或作仰望那将真道创始成终的耶稣）他因那摆在前面的喜乐，就轻看羞辱，忍受了十字架的苦难，便坐在神宝座的右边。</a:t>
            </a:r>
            <a:endParaRPr sz="2700"/>
          </a:p>
          <a:p>
            <a:pPr marL="34290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/>
              <a:t>3那忍受罪人这样顶撞的，你们要思想，免得疲倦灰心。</a:t>
            </a:r>
            <a:endParaRPr sz="2700"/>
          </a:p>
          <a:p>
            <a:pPr marL="342900" lvl="0" indent="-1714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2286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0" y="0"/>
            <a:ext cx="3125454" cy="51435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腓利比书三章13至14节（现代中文译本）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5662801" y="1841609"/>
            <a:ext cx="3062575" cy="3062575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3335481" y="443508"/>
            <a:ext cx="5179868" cy="418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13 弟兄姊妹们 ：我并不认为我已经赢得了这奖赏 ，我只专心一件事：就是忘记背后，全力追求前面的事 。14我向着目标直奔，为要得到奖赏这奖赏就是属天的新生命，是上帝藉着基督耶稣呼召我去领受的。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2286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0" y="0"/>
            <a:ext cx="3125454" cy="51435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奔那摆在前面的路程</a:t>
            </a:r>
            <a:b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来12:1-3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4" name="Google Shape;114;p16"/>
          <p:cNvSpPr/>
          <p:nvPr/>
        </p:nvSpPr>
        <p:spPr>
          <a:xfrm rot="10800000" flipH="1">
            <a:off x="5840982" y="1366334"/>
            <a:ext cx="3062700" cy="30627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3125450" y="175000"/>
            <a:ext cx="5872800" cy="4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/>
              <a:t>一.跑人生的赛程需要有同伴；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/>
              <a:t>二.跑人生的赛程需要跑到赢；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/>
              <a:t>三.赢人生的赛程要轻装上阵；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/>
              <a:t>四.赢人生的赛程需要有同伴；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/>
              <a:t>五.跑前面的路程不要向后看。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" sz="3600"/>
              <a:t>1.跑人生的赛程需要有同伴</a:t>
            </a:r>
            <a:endParaRPr sz="3600"/>
          </a:p>
        </p:txBody>
      </p:sp>
      <p:pic>
        <p:nvPicPr>
          <p:cNvPr id="121" name="Google Shape;121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4"/>
          <a:stretch/>
        </p:blipFill>
        <p:spPr>
          <a:xfrm>
            <a:off x="1627700" y="1564700"/>
            <a:ext cx="6096000" cy="27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/>
          <p:nvPr/>
        </p:nvSpPr>
        <p:spPr>
          <a:xfrm>
            <a:off x="2286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0" y="0"/>
            <a:ext cx="3125454" cy="51435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1.跑人生的赛程需要有同伴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9" name="Google Shape;129;p18"/>
          <p:cNvSpPr/>
          <p:nvPr/>
        </p:nvSpPr>
        <p:spPr>
          <a:xfrm rot="10800000" flipH="1">
            <a:off x="5662801" y="1841609"/>
            <a:ext cx="3062575" cy="3062575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3335481" y="443508"/>
            <a:ext cx="5179868" cy="418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" sz="4000"/>
              <a:t>提后2:22：你要逃避少年的私欲，同那清心祷告主的人追求公义，信德，仁爱，和平。</a:t>
            </a:r>
            <a:endParaRPr sz="4000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457200" y="165826"/>
            <a:ext cx="82296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"/>
              <a:t>2</a:t>
            </a:r>
            <a:r>
              <a:rPr lang="en" sz="4000"/>
              <a:t>.跑人生的赛程就要跑到赢 </a:t>
            </a:r>
            <a:endParaRPr sz="4000"/>
          </a:p>
        </p:txBody>
      </p:sp>
      <p:sp>
        <p:nvSpPr>
          <p:cNvPr id="136" name="Google Shape;136;p19"/>
          <p:cNvSpPr txBox="1"/>
          <p:nvPr/>
        </p:nvSpPr>
        <p:spPr>
          <a:xfrm>
            <a:off x="539888" y="2793611"/>
            <a:ext cx="7916100" cy="1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(腓3:14)向着标竿直跑，要得神在基督耶稣里从上面召我来得的奖赏</a:t>
            </a:r>
            <a:r>
              <a:rPr lang="en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5922010" y="634841"/>
            <a:ext cx="3177540" cy="768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655693" y="1438814"/>
            <a:ext cx="7916100" cy="1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(林前9:24)岂不知在场上赛跑的都跑，但得奖赏的只有一人。你们也当这样跑，好叫你们得着奖赏。</a:t>
            </a: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2275" y="-577300"/>
            <a:ext cx="9141600" cy="572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0" y="0"/>
            <a:ext cx="3125454" cy="51435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2.跑人生的赛程就要跑到赢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6" name="Google Shape;146;p20"/>
          <p:cNvSpPr/>
          <p:nvPr/>
        </p:nvSpPr>
        <p:spPr>
          <a:xfrm rot="10800000" flipH="1">
            <a:off x="5662801" y="1984029"/>
            <a:ext cx="3062700" cy="30627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3290375" y="19003"/>
            <a:ext cx="5179800" cy="56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/>
              <a:t>(罗10:9)你若口里认耶稣为主，心里信神叫他从死里复活，就必得救。</a:t>
            </a:r>
            <a:endParaRPr sz="2700"/>
          </a:p>
          <a:p>
            <a:pPr marL="34290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/>
              <a:t>(罗10:10)因为人心里相信，就可以称义。口里承认，就可以得救。</a:t>
            </a:r>
            <a:endParaRPr sz="2700"/>
          </a:p>
          <a:p>
            <a:pPr marL="34290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/>
              <a:t>(罗10:13)因为凡求告主名的，就必得救。</a:t>
            </a:r>
            <a:endParaRPr sz="2700"/>
          </a:p>
          <a:p>
            <a:pPr marL="34290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/>
              <a:t>(罗8:37)然而靠着爱我们的主，在这一切的事上，已经得胜有余了。</a:t>
            </a:r>
            <a:endParaRPr sz="2700"/>
          </a:p>
          <a:p>
            <a:pPr marL="34290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/>
              <a:t>(林前3:8)……但将来各人要照自己的工夫，得自己的赏赐。</a:t>
            </a:r>
            <a:endParaRPr sz="2700"/>
          </a:p>
          <a:p>
            <a:pPr marL="342900" lvl="0" indent="-1714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/>
          </a:p>
          <a:p>
            <a:pPr marL="342900" lvl="0" indent="-1714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467360" y="292261"/>
            <a:ext cx="8229600" cy="7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">
                <a:solidFill>
                  <a:schemeClr val="lt1"/>
                </a:solidFill>
                <a:highlight>
                  <a:srgbClr val="0000FF"/>
                </a:highlight>
              </a:rPr>
              <a:t>3.跑赢人生的赛程要轻装上阵</a:t>
            </a:r>
            <a:endParaRPr>
              <a:solidFill>
                <a:schemeClr val="lt1"/>
              </a:solidFill>
              <a:highlight>
                <a:srgbClr val="0000FF"/>
              </a:highlight>
            </a:endParaRPr>
          </a:p>
        </p:txBody>
      </p:sp>
      <p:pic>
        <p:nvPicPr>
          <p:cNvPr id="153" name="Google Shape;15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6"/>
          <a:stretch/>
        </p:blipFill>
        <p:spPr>
          <a:xfrm>
            <a:off x="2029375" y="1429073"/>
            <a:ext cx="4601400" cy="20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On-screen Show (16:9)</PresentationFormat>
  <Paragraphs>65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默认设计模板</vt:lpstr>
      <vt:lpstr>PowerPoint Presentation</vt:lpstr>
      <vt:lpstr>奔那摆在前面的路程 来12:1-3</vt:lpstr>
      <vt:lpstr> 腓利比书三章13至14节（现代中文译本）</vt:lpstr>
      <vt:lpstr>奔那摆在前面的路程 来12:1-3</vt:lpstr>
      <vt:lpstr>1.跑人生的赛程需要有同伴</vt:lpstr>
      <vt:lpstr>1.跑人生的赛程需要有同伴</vt:lpstr>
      <vt:lpstr>2.跑人生的赛程就要跑到赢 </vt:lpstr>
      <vt:lpstr>2.跑人生的赛程就要跑到赢 </vt:lpstr>
      <vt:lpstr>3.跑赢人生的赛程要轻装上阵</vt:lpstr>
      <vt:lpstr>3.跑赢人生的赛程要轻装上阵</vt:lpstr>
      <vt:lpstr>4.赢人生的赛程要存心忍耐</vt:lpstr>
      <vt:lpstr>4.赢人生的赛程要存心忍耐 </vt:lpstr>
      <vt:lpstr>5.跑前面的路程不要向后看 </vt:lpstr>
      <vt:lpstr>5.跑前面的路程不要向后看 </vt:lpstr>
      <vt:lpstr>PowerPoint Presentation</vt:lpstr>
      <vt:lpstr>总结 从几件小事做起</vt:lpstr>
      <vt:lpstr>总结 一个最低目标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2</cp:revision>
  <dcterms:modified xsi:type="dcterms:W3CDTF">2026-03-08T22:16:57Z</dcterms:modified>
</cp:coreProperties>
</file>