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cbf0befe90_3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g3cbf0befe90_3_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g3cbf0befe90_3_7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cbf0befe90_3_8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3cbf0befe90_3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cbf0befe90_3_8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g3cbf0befe90_3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cbf0befe90_3_9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cbf0befe90_3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cbf0befe90_3_10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cbf0befe90_3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cbf0befe90_3_10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3cbf0befe90_3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cbf0befe90_3_1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3cbf0befe90_3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cbf0befe90_3_1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3cbf0befe90_3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>
            <a:off x="240738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 引 言：呼召的概念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4"/>
          <p:cNvSpPr txBox="1">
            <a:spLocks noGrp="1"/>
          </p:cNvSpPr>
          <p:nvPr>
            <p:ph type="body" idx="1"/>
          </p:nvPr>
        </p:nvSpPr>
        <p:spPr>
          <a:xfrm>
            <a:off x="228600" y="756804"/>
            <a:ext cx="8686800" cy="4180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呼召来自神 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不是你们拣选了我，是我拣选了你们。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(约15:16)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呼召的类别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578051" y="2094668"/>
            <a:ext cx="8337375" cy="237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215900" marR="0" lvl="1" indent="-215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救恩的呼召：</a:t>
            </a:r>
            <a:br>
              <a:rPr lang="en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凡劳苦担重担的人，可以到我这里来。我就使你们得安息。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(太11:28）		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所召的人，又称他们为义。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(罗8:30)	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	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那召你们的既是圣洁，你们在一切所行的事上也要圣洁。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(彼前1:15)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240738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 引 言：呼召的概念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228600" y="756804"/>
            <a:ext cx="8686800" cy="4180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呼召的类别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578051" y="1249381"/>
            <a:ext cx="8337349" cy="2839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215900" marR="0" lvl="1" indent="-215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职分的呼召：</a:t>
            </a:r>
            <a:br>
              <a:rPr lang="en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…比撒列，我已经提他的名召他。我也以我的灵充满了他，使他有智慧，有聪明，有知识，能做各样的工。</a:t>
            </a:r>
            <a:r>
              <a:rPr lang="en" sz="24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 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(出31:2-3）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15900" marR="0" lvl="1" indent="-215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献身的呼召：</a:t>
            </a:r>
            <a:br>
              <a:rPr lang="en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至高的圣召 - 神圣严肃、艰苦卓绝、祝福满满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神圣严肃的圣召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322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神圣的主权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神救了我们，以圣召召我们，不是按我们的行为，乃是按他的旨意和恩典；这恩典是万古之先，在基督耶稣里赐给我们的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(提后1:9)</a:t>
            </a:r>
            <a:br>
              <a:rPr lang="en"/>
            </a:b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神却拣选了世上愚拙的，叫有智慧的羞愧；又拣选了世上软弱的，叫那强壮的羞愧</a:t>
            </a:r>
            <a:r>
              <a:rPr lang="en" sz="3000" b="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(林前1:27)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积极的回应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我在这里，请差遣我</a:t>
            </a:r>
            <a:r>
              <a:rPr lang="en" sz="3000" b="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(赛6:8)</a:t>
            </a:r>
            <a:b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</a:b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他们就立刻舍了网，跟从了他</a:t>
            </a:r>
            <a:r>
              <a:rPr lang="en" sz="3000" b="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(太4:20)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神圣严肃的圣召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7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322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严肃的约定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神呼召拣选摩西，他再三推脱还是推不掉神赋予的重任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(出3,4)</a:t>
            </a:r>
            <a:br>
              <a:rPr lang="en" sz="2400">
                <a:latin typeface="SimSun"/>
                <a:ea typeface="SimSun"/>
                <a:cs typeface="SimSun"/>
                <a:sym typeface="SimSun"/>
              </a:rPr>
            </a:b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以利亚害怕耶洗别落荒而逃，仍然逃不掉自己的使命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(王上19)</a:t>
            </a:r>
            <a:endParaRPr sz="2400">
              <a:latin typeface="SimSun"/>
              <a:ea typeface="SimSun"/>
              <a:cs typeface="SimSun"/>
              <a:sym typeface="SimSun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我的见证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你许愿不还，不如不许</a:t>
            </a:r>
            <a:r>
              <a:rPr lang="en" sz="3000" b="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箴言5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:5); 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艰苦卓绝的圣召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8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这是一条十架苦路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若有人要跟从我，就当舍己，天天背起他的十字架来跟从我。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(路9:23)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我的见证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这是一条世界窄路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传道人要  吃得了苦、挨得了穷、受得了气、</a:t>
            </a:r>
            <a:b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做得了工。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  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- 中华福音神学院已故老院长 林道亮牧师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祝福满满的圣召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9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神亲自的同在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神丰富的供应</a:t>
            </a:r>
            <a:b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我必不至缺乏。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（诗篇23:1)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神美好的应许  </a:t>
            </a:r>
            <a:b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好，你这又良善又忠心的仆人，你在不多的事上有忠心，我要把许多事派你管理；可以进来享受你主人的快乐。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太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25:21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,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23)</a:t>
            </a:r>
            <a:endParaRPr sz="24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9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结语：面对至高的圣召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0"/>
          <p:cNvSpPr txBox="1">
            <a:spLocks noGrp="1"/>
          </p:cNvSpPr>
          <p:nvPr>
            <p:ph type="body" idx="1"/>
          </p:nvPr>
        </p:nvSpPr>
        <p:spPr>
          <a:xfrm>
            <a:off x="228600" y="756804"/>
            <a:ext cx="8686800" cy="4180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对常传道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不可叫人小看你年轻，总要在言语、行为、爱心、信心、清洁上，都作信徒的榜样。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（提前4:12)</a:t>
            </a:r>
            <a:endParaRPr sz="3000">
              <a:solidFill>
                <a:srgbClr val="C000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你当刚强壮胆！不要惧怕，也不要惊惶；因为你无论往那里去，耶和华你的神必与你同在。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（约1:9)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对主内家人们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弟兄们，我们劝你们敬重那在你们中间劳苦的人，就是在主里面治理你们、劝戒你们的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提前5:12)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0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On-screen Show (16:9)</PresentationFormat>
  <Paragraphs>42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KaiTi</vt:lpstr>
      <vt:lpstr>SimSun</vt:lpstr>
      <vt:lpstr>Arial</vt:lpstr>
      <vt:lpstr>Office Theme</vt:lpstr>
      <vt:lpstr>PowerPoint Presentation</vt:lpstr>
      <vt:lpstr> 引 言：呼召的概念</vt:lpstr>
      <vt:lpstr> 引 言：呼召的概念</vt:lpstr>
      <vt:lpstr>1. 神圣严肃的圣召</vt:lpstr>
      <vt:lpstr>1. 神圣严肃的圣召</vt:lpstr>
      <vt:lpstr>2. 艰苦卓绝的圣召</vt:lpstr>
      <vt:lpstr>3. 祝福满满的圣召</vt:lpstr>
      <vt:lpstr>结语：面对至高的圣召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2026-03-01T03:11:09Z</dcterms:modified>
</cp:coreProperties>
</file>