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Arim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f4743ebd8_4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bf4743ebd8_4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f4743ebd8_4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3bf4743ebd8_4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bf4743ebd8_4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bf4743ebd8_4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bf4743ebd8_4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3bf4743ebd8_4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f4743ebd8_4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3bf4743ebd8_4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f4743ebd8_4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3bf4743ebd8_4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f4743ebd8_4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bf4743ebd8_4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f4743ebd8_4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bf4743ebd8_4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f4743ebd8_4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3bf4743ebd8_4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f4743ebd8_4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3bf4743ebd8_4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f4743ebd8_4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bf4743ebd8_4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f4743ebd8_4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3bf4743ebd8_4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f4743ebd8_4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bf4743ebd8_4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bf4743ebd8_4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bf4743ebd8_4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文本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600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755576" y="105958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mo"/>
              <a:buNone/>
            </a:pPr>
            <a:r>
              <a:rPr lang="en" sz="5400" dirty="0">
                <a:latin typeface="Arimo"/>
                <a:ea typeface="Arimo"/>
                <a:cs typeface="Arimo"/>
                <a:sym typeface="Arimo"/>
              </a:rPr>
              <a:t>弟兄姊妹当彼此代祷</a:t>
            </a:r>
            <a:endParaRPr dirty="0"/>
          </a:p>
        </p:txBody>
      </p:sp>
      <p:sp>
        <p:nvSpPr>
          <p:cNvPr id="85" name="Google Shape;85;p13"/>
          <p:cNvSpPr/>
          <p:nvPr/>
        </p:nvSpPr>
        <p:spPr>
          <a:xfrm>
            <a:off x="3131840" y="2409732"/>
            <a:ext cx="2380780" cy="53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帖前1:1-3</a:t>
            </a:r>
            <a:endParaRPr sz="40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ctrTitle"/>
          </p:nvPr>
        </p:nvSpPr>
        <p:spPr>
          <a:xfrm>
            <a:off x="215008" y="2301720"/>
            <a:ext cx="8928992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br>
              <a:rPr lang="en" sz="4000"/>
            </a:br>
            <a:br>
              <a:rPr lang="en" sz="4000"/>
            </a:br>
            <a:r>
              <a:rPr lang="en" sz="3600">
                <a:latin typeface="Arimo"/>
                <a:ea typeface="Arimo"/>
                <a:cs typeface="Arimo"/>
                <a:sym typeface="Arimo"/>
              </a:rPr>
              <a:t>2.爱心需要付代价</a:t>
            </a:r>
            <a:br>
              <a:rPr lang="en" sz="4000"/>
            </a:br>
            <a:r>
              <a:rPr lang="en" sz="4000"/>
              <a:t>     </a:t>
            </a:r>
            <a:br>
              <a:rPr lang="en" sz="4000"/>
            </a:br>
            <a:r>
              <a:rPr lang="en" sz="4000"/>
              <a:t>      </a:t>
            </a:r>
            <a:br>
              <a:rPr lang="en" sz="4000"/>
            </a:br>
            <a:endParaRPr sz="4000"/>
          </a:p>
        </p:txBody>
      </p:sp>
      <p:sp>
        <p:nvSpPr>
          <p:cNvPr id="141" name="Google Shape;141;p22"/>
          <p:cNvSpPr/>
          <p:nvPr/>
        </p:nvSpPr>
        <p:spPr>
          <a:xfrm>
            <a:off x="65875" y="464097"/>
            <a:ext cx="8949900" cy="13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三、弟兄姊妹彼此代祷的内容</a:t>
            </a:r>
            <a:endParaRPr sz="4000" b="0" i="0" u="none" strike="noStrike" cap="none">
              <a:solidFill>
                <a:srgbClr val="000000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                   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——信心&amp;爱心&amp; 盼望1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: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3</a:t>
            </a:r>
            <a:endParaRPr sz="40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2" name="Google Shape;142;p22"/>
          <p:cNvSpPr/>
          <p:nvPr/>
        </p:nvSpPr>
        <p:spPr>
          <a:xfrm>
            <a:off x="1115616" y="2625756"/>
            <a:ext cx="4572000" cy="11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主耶稣受死的榜样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舍己的代价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忍耐与饶恕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ctrTitle"/>
          </p:nvPr>
        </p:nvSpPr>
        <p:spPr>
          <a:xfrm>
            <a:off x="215008" y="2139702"/>
            <a:ext cx="8928992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mo"/>
              <a:buNone/>
            </a:pPr>
            <a:r>
              <a:rPr lang="en" sz="3600">
                <a:latin typeface="Arimo"/>
                <a:ea typeface="Arimo"/>
                <a:cs typeface="Arimo"/>
                <a:sym typeface="Arimo"/>
              </a:rPr>
              <a:t>3.盼望让我们能忍耐 </a:t>
            </a:r>
            <a:br>
              <a:rPr lang="en" sz="4000"/>
            </a:br>
            <a:endParaRPr sz="4000"/>
          </a:p>
        </p:txBody>
      </p:sp>
      <p:sp>
        <p:nvSpPr>
          <p:cNvPr id="148" name="Google Shape;148;p23"/>
          <p:cNvSpPr/>
          <p:nvPr/>
        </p:nvSpPr>
        <p:spPr>
          <a:xfrm>
            <a:off x="65875" y="207457"/>
            <a:ext cx="8538600" cy="13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三、弟兄姊妹彼此代祷的内容</a:t>
            </a:r>
            <a:endParaRPr sz="4000" b="0" i="0" u="none" strike="noStrike" cap="none">
              <a:solidFill>
                <a:srgbClr val="000000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              ——信心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&amp;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爱心&amp; 盼望1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: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3 </a:t>
            </a:r>
            <a:endParaRPr sz="40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9" name="Google Shape;149;p23"/>
          <p:cNvSpPr/>
          <p:nvPr/>
        </p:nvSpPr>
        <p:spPr>
          <a:xfrm>
            <a:off x="539552" y="2571750"/>
            <a:ext cx="9144000" cy="11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66700" marR="0" lvl="0" indent="-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耶稣死而复活带来永生盼望</a:t>
            </a:r>
            <a:endParaRPr sz="32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266700" marR="0" lvl="0" indent="-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我们在世胜过难处心有平安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266700" marR="0" lvl="0" indent="-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神必纪念不畏逼迫不惧损失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/>
          <p:nvPr/>
        </p:nvSpPr>
        <p:spPr>
          <a:xfrm>
            <a:off x="215550" y="459804"/>
            <a:ext cx="8712900" cy="46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林后4:8-18我们四面受敌，却不被困住；心里作难，却不至失望；9遭逼迫，却不被丢弃；打倒了，却不至死亡。10身上常带着耶稣的死，使耶稣的生也显明在我们身上。11因为我们这活着的人，是常为耶稣被交于死地，使耶稣的生在我们这必死的身上显明出来。12这样看来，死是在我们身上发动，生却在你们身上发动。</a:t>
            </a:r>
            <a:endParaRPr sz="23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13但我们既有信心，正如经上记着说：“我因信，所以如此说话。”我们也信，所以也说话。 14自己知道那叫主耶稣复活的，也必叫我们与耶稣一同复活，并且叫我们与你们一同站在他面前。15凡事都是为你们，好叫恩惠因人多越发加增，感谢格外显多，以致荣耀归与神。16所以，我们不丧胆。外体虽然毁坏，内心却一天新似一天。17我们这至暂至轻的苦楚，要为我们成就极重无比永远的荣耀。18原来我们不是顾念所见的，乃是顾念所不见的；因为所见的是暂时的，所不见的是永远的。</a:t>
            </a:r>
            <a:r>
              <a:rPr lang="en" sz="23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endParaRPr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/>
          <p:nvPr/>
        </p:nvSpPr>
        <p:spPr>
          <a:xfrm>
            <a:off x="65875" y="1914968"/>
            <a:ext cx="9078125" cy="11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如果全世界都支持你夸奖你，但是神不纪念你，你所做的仍然没有任何意义，但是即使全世界都反对你，神纪念你，你所做的才有永恒的价值。</a:t>
            </a:r>
            <a:endParaRPr sz="38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/>
          <p:nvPr/>
        </p:nvSpPr>
        <p:spPr>
          <a:xfrm>
            <a:off x="467544" y="1437624"/>
            <a:ext cx="5886400" cy="2354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结语：</a:t>
            </a:r>
            <a:endParaRPr sz="36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教会肢体当共同进退</a:t>
            </a:r>
            <a:endParaRPr sz="36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" sz="36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为弟兄姊妹的成长感谢神</a:t>
            </a:r>
            <a:endParaRPr sz="36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" sz="36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为弟兄姊妹的需要向神求</a:t>
            </a:r>
            <a:endParaRPr sz="36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755576" y="105958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mo"/>
              <a:buNone/>
            </a:pPr>
            <a:r>
              <a:rPr lang="en" sz="4800">
                <a:latin typeface="Arimo"/>
                <a:ea typeface="Arimo"/>
                <a:cs typeface="Arimo"/>
                <a:sym typeface="Arimo"/>
              </a:rPr>
              <a:t>引言</a:t>
            </a:r>
            <a:r>
              <a:rPr lang="en" sz="5400">
                <a:latin typeface="Arimo"/>
                <a:ea typeface="Arimo"/>
                <a:cs typeface="Arimo"/>
                <a:sym typeface="Arimo"/>
              </a:rPr>
              <a:t>：</a:t>
            </a:r>
            <a:endParaRPr sz="5400"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539552" y="2085696"/>
            <a:ext cx="1970411" cy="11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本书介绍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帖城情况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写信目的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ctrTitle"/>
          </p:nvPr>
        </p:nvSpPr>
        <p:spPr>
          <a:xfrm>
            <a:off x="179512" y="1059582"/>
            <a:ext cx="8964488" cy="2916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mo"/>
              <a:buNone/>
            </a:pPr>
            <a:r>
              <a:rPr lang="en" sz="3600">
                <a:latin typeface="Arimo"/>
                <a:ea typeface="Arimo"/>
                <a:cs typeface="Arimo"/>
                <a:sym typeface="Arimo"/>
              </a:rPr>
              <a:t>帖前1:1保罗、西拉、提摩太写信给帖撒罗尼迦在父神和主耶稣基督里的教会。愿恩惠、平安归与你们！2我们为你们众人常常感谢　神，祷告的时候提到你们。3在神我们的父面前，不住地记念你们因信心所作的工夫，因爱心所受的劳苦，因盼望我们主耶稣基督所存的忍耐。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ctrTitle"/>
          </p:nvPr>
        </p:nvSpPr>
        <p:spPr>
          <a:xfrm>
            <a:off x="0" y="367851"/>
            <a:ext cx="8856900" cy="13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mo"/>
              <a:buNone/>
            </a:pPr>
            <a:r>
              <a:rPr lang="en" sz="4000">
                <a:latin typeface="Arimo"/>
                <a:ea typeface="Arimo"/>
                <a:cs typeface="Arimo"/>
                <a:sym typeface="Arimo"/>
              </a:rPr>
              <a:t>一、弟兄姊妹能彼此代祷的原因</a:t>
            </a:r>
            <a:br>
              <a:rPr lang="en" sz="4000"/>
            </a:br>
            <a:r>
              <a:rPr lang="en" sz="4000"/>
              <a:t>                         ­</a:t>
            </a:r>
            <a:r>
              <a:rPr lang="en" sz="4000">
                <a:latin typeface="Arimo"/>
                <a:ea typeface="Arimo"/>
                <a:cs typeface="Arimo"/>
                <a:sym typeface="Arimo"/>
              </a:rPr>
              <a:t>——我们是神的教会1:1</a:t>
            </a:r>
            <a:endParaRPr sz="4000"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02" name="Google Shape;102;p16"/>
          <p:cNvSpPr/>
          <p:nvPr/>
        </p:nvSpPr>
        <p:spPr>
          <a:xfrm>
            <a:off x="755576" y="3327834"/>
            <a:ext cx="5336717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" sz="2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教会就是被神呼召出来的一群人</a:t>
            </a:r>
            <a:endParaRPr sz="28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03" name="Google Shape;103;p16"/>
          <p:cNvSpPr/>
          <p:nvPr/>
        </p:nvSpPr>
        <p:spPr>
          <a:xfrm>
            <a:off x="827584" y="3921900"/>
            <a:ext cx="4618572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" sz="2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教会存在的目的就是荣耀神</a:t>
            </a:r>
            <a:endParaRPr sz="28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04" name="Google Shape;104;p16"/>
          <p:cNvSpPr/>
          <p:nvPr/>
        </p:nvSpPr>
        <p:spPr>
          <a:xfrm>
            <a:off x="0" y="1923678"/>
            <a:ext cx="9396536" cy="11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0" i="0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帖前1:1保罗、西拉、提摩太写信给帖撒罗尼迦在父神和主耶稣基督里的</a:t>
            </a:r>
            <a:r>
              <a:rPr lang="en" sz="3200" b="0" i="0" strike="noStrike" cap="none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教会</a:t>
            </a:r>
            <a:r>
              <a:rPr lang="en" sz="3200" b="0" i="0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。愿恩惠、平安归与你们！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ctrTitle"/>
          </p:nvPr>
        </p:nvSpPr>
        <p:spPr>
          <a:xfrm>
            <a:off x="179512" y="1113588"/>
            <a:ext cx="8712968" cy="2290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mo"/>
              <a:buNone/>
            </a:pPr>
            <a:r>
              <a:rPr lang="en" sz="3200">
                <a:latin typeface="Arimo"/>
                <a:ea typeface="Arimo"/>
                <a:cs typeface="Arimo"/>
                <a:sym typeface="Arimo"/>
              </a:rPr>
              <a:t>【弗6:12】因我们并不是与属血气的争战，乃是与那些执政的、掌权的、管辖这幽暗世界的，以及天空属灵气的恶魔争战。【弗6:18】靠着圣灵，随时多方祷告祈求，并要在此警醒不倦，为众圣徒祈求。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ctrTitle"/>
          </p:nvPr>
        </p:nvSpPr>
        <p:spPr>
          <a:xfrm>
            <a:off x="179512" y="951570"/>
            <a:ext cx="8784976" cy="3348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None/>
            </a:pPr>
            <a:r>
              <a:rPr lang="en" sz="2800">
                <a:latin typeface="Arimo"/>
                <a:ea typeface="Arimo"/>
                <a:cs typeface="Arimo"/>
                <a:sym typeface="Arimo"/>
              </a:rPr>
              <a:t>【罗8:32】　神既不爱惜自己的儿子为我们众人舍了，岂不也把万物和他一同白白地赐给我们吗？【罗8:35】谁能使我们与基督的爱隔绝呢？难道是患难吗？是困苦吗？是逼迫吗？是饥饿吗？是赤身露体吗？是危险吗？是刀剑吗？【罗8:38】因为我深信无论是死，是生，是天使，是掌权的，是有能的，是现在的事，是将来的事，【罗8:39】是高处的，是低处的，是别的受造之物，都不能叫我们与神的爱隔绝；这爱是在我们的主基督耶稣里的。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ctrTitle"/>
          </p:nvPr>
        </p:nvSpPr>
        <p:spPr>
          <a:xfrm>
            <a:off x="215008" y="627534"/>
            <a:ext cx="8928992" cy="1404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br>
              <a:rPr lang="en" sz="4000"/>
            </a:br>
            <a:br>
              <a:rPr lang="en" sz="4000"/>
            </a:br>
            <a:br>
              <a:rPr lang="en" sz="4000"/>
            </a:br>
            <a:br>
              <a:rPr lang="en" sz="4000"/>
            </a:br>
            <a:br>
              <a:rPr lang="en" sz="4000"/>
            </a:br>
            <a:r>
              <a:rPr lang="en" sz="4000">
                <a:latin typeface="Arimo"/>
                <a:ea typeface="Arimo"/>
                <a:cs typeface="Arimo"/>
                <a:sym typeface="Arimo"/>
              </a:rPr>
              <a:t>二、弟兄姊妹彼此代祷的方式</a:t>
            </a:r>
            <a:br>
              <a:rPr lang="en" sz="4000">
                <a:latin typeface="Arimo"/>
                <a:ea typeface="Arimo"/>
                <a:cs typeface="Arimo"/>
                <a:sym typeface="Arimo"/>
              </a:rPr>
            </a:br>
            <a:r>
              <a:rPr lang="en" sz="4000">
                <a:latin typeface="Arimo"/>
                <a:ea typeface="Arimo"/>
                <a:cs typeface="Arimo"/>
                <a:sym typeface="Arimo"/>
              </a:rPr>
              <a:t>                                     —常常不断1:2</a:t>
            </a:r>
            <a:br>
              <a:rPr lang="en" sz="4000">
                <a:latin typeface="Arimo"/>
                <a:ea typeface="Arimo"/>
                <a:cs typeface="Arimo"/>
                <a:sym typeface="Arimo"/>
              </a:rPr>
            </a:br>
            <a:br>
              <a:rPr lang="en" sz="4000"/>
            </a:br>
            <a:r>
              <a:rPr lang="en" sz="3600">
                <a:latin typeface="Arimo"/>
                <a:ea typeface="Arimo"/>
                <a:cs typeface="Arimo"/>
                <a:sym typeface="Arimo"/>
              </a:rPr>
              <a:t>帖前1:2我们为你们众人</a:t>
            </a:r>
            <a:r>
              <a:rPr lang="en" sz="3600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常常感谢神</a:t>
            </a:r>
            <a:r>
              <a:rPr lang="en" sz="3600">
                <a:latin typeface="Arimo"/>
                <a:ea typeface="Arimo"/>
                <a:cs typeface="Arimo"/>
                <a:sym typeface="Arimo"/>
              </a:rPr>
              <a:t>，祷告的时候提到你们。</a:t>
            </a:r>
            <a:br>
              <a:rPr lang="en" sz="4000"/>
            </a:br>
            <a:r>
              <a:rPr lang="en" sz="4000"/>
              <a:t>   </a:t>
            </a:r>
            <a:br>
              <a:rPr lang="en" sz="4000"/>
            </a:br>
            <a:br>
              <a:rPr lang="en" sz="4000"/>
            </a:br>
            <a:br>
              <a:rPr lang="en" sz="4000"/>
            </a:br>
            <a:endParaRPr sz="4000"/>
          </a:p>
        </p:txBody>
      </p:sp>
      <p:sp>
        <p:nvSpPr>
          <p:cNvPr id="120" name="Google Shape;120;p19"/>
          <p:cNvSpPr/>
          <p:nvPr/>
        </p:nvSpPr>
        <p:spPr>
          <a:xfrm>
            <a:off x="899592" y="3273828"/>
            <a:ext cx="5976664" cy="43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祷告中为弟兄姊妹感恩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21" name="Google Shape;121;p19"/>
          <p:cNvSpPr/>
          <p:nvPr/>
        </p:nvSpPr>
        <p:spPr>
          <a:xfrm>
            <a:off x="971600" y="3867894"/>
            <a:ext cx="4432624" cy="43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"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祷告中为弟兄姊妹代求</a:t>
            </a:r>
            <a:endParaRPr sz="32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ctrTitle"/>
          </p:nvPr>
        </p:nvSpPr>
        <p:spPr>
          <a:xfrm>
            <a:off x="323528" y="2571750"/>
            <a:ext cx="8928992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mo"/>
              <a:buNone/>
            </a:pPr>
            <a:r>
              <a:rPr lang="en" sz="3600">
                <a:latin typeface="Arimo"/>
                <a:ea typeface="Arimo"/>
                <a:cs typeface="Arimo"/>
                <a:sym typeface="Arimo"/>
              </a:rPr>
              <a:t>帖前1:3在神我们的父面前，不住地记念你们因</a:t>
            </a:r>
            <a:r>
              <a:rPr lang="en" sz="3600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信心</a:t>
            </a:r>
            <a:r>
              <a:rPr lang="en" sz="3600">
                <a:latin typeface="Arimo"/>
                <a:ea typeface="Arimo"/>
                <a:cs typeface="Arimo"/>
                <a:sym typeface="Arimo"/>
              </a:rPr>
              <a:t>所作的工夫，因</a:t>
            </a:r>
            <a:r>
              <a:rPr lang="en" sz="3600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爱心</a:t>
            </a:r>
            <a:r>
              <a:rPr lang="en" sz="3600">
                <a:latin typeface="Arimo"/>
                <a:ea typeface="Arimo"/>
                <a:cs typeface="Arimo"/>
                <a:sym typeface="Arimo"/>
              </a:rPr>
              <a:t>所受的劳苦，因</a:t>
            </a:r>
            <a:r>
              <a:rPr lang="en" sz="3600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盼望</a:t>
            </a:r>
            <a:r>
              <a:rPr lang="en" sz="3600">
                <a:latin typeface="Arimo"/>
                <a:ea typeface="Arimo"/>
                <a:cs typeface="Arimo"/>
                <a:sym typeface="Arimo"/>
              </a:rPr>
              <a:t>我们主耶稣基督所存的忍耐。</a:t>
            </a:r>
            <a:endParaRPr sz="3600"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65875" y="592399"/>
            <a:ext cx="88986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三、弟兄姊妹彼此代祷的内容</a:t>
            </a:r>
            <a:endParaRPr sz="4000" b="0" i="0" u="none" strike="noStrike" cap="none">
              <a:solidFill>
                <a:srgbClr val="000000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                ——信心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&amp;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爱心 &amp;盼望1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: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3</a:t>
            </a:r>
            <a:endParaRPr sz="40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ctrTitle"/>
          </p:nvPr>
        </p:nvSpPr>
        <p:spPr>
          <a:xfrm>
            <a:off x="323528" y="2571750"/>
            <a:ext cx="8928992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" sz="4000"/>
              <a:t>1.</a:t>
            </a:r>
            <a:r>
              <a:rPr lang="en" sz="3600">
                <a:latin typeface="Arimo"/>
                <a:ea typeface="Arimo"/>
                <a:cs typeface="Arimo"/>
                <a:sym typeface="Arimo"/>
              </a:rPr>
              <a:t>信心必然带出与之相配的行为。</a:t>
            </a:r>
            <a:br>
              <a:rPr lang="en" sz="3600">
                <a:latin typeface="Arimo"/>
                <a:ea typeface="Arimo"/>
                <a:cs typeface="Arimo"/>
                <a:sym typeface="Arimo"/>
              </a:rPr>
            </a:br>
            <a:endParaRPr sz="3600"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3" name="Google Shape;133;p21"/>
          <p:cNvSpPr/>
          <p:nvPr/>
        </p:nvSpPr>
        <p:spPr>
          <a:xfrm>
            <a:off x="65874" y="843558"/>
            <a:ext cx="8807219" cy="992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三、弟兄姊妹彼此代祷的内容</a:t>
            </a:r>
            <a:endParaRPr sz="4000" b="0" i="0" u="none" strike="noStrike" cap="none">
              <a:solidFill>
                <a:srgbClr val="000000"/>
              </a:solidFill>
              <a:latin typeface="Arimo"/>
              <a:ea typeface="Arimo"/>
              <a:cs typeface="Arimo"/>
              <a:sym typeface="Arimo"/>
            </a:endParaRPr>
          </a:p>
          <a:p>
            <a:pPr marL="0" marR="0" lvl="0" indent="266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mo"/>
              <a:buNone/>
            </a:pP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                   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——信心&amp;爱心&amp;盼望1</a:t>
            </a:r>
            <a:r>
              <a:rPr lang="en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:</a:t>
            </a:r>
            <a:r>
              <a:rPr lang="en" sz="4000" b="0" i="0" u="none" strike="noStrike" cap="non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3</a:t>
            </a:r>
            <a:endParaRPr sz="4000" b="0" i="0" u="none" strike="noStrike" cap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4" name="Google Shape;134;p21"/>
          <p:cNvSpPr/>
          <p:nvPr/>
        </p:nvSpPr>
        <p:spPr>
          <a:xfrm>
            <a:off x="899592" y="3003798"/>
            <a:ext cx="5336717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" sz="2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悔改是人完全的转向神，离弃罪</a:t>
            </a:r>
            <a:endParaRPr sz="28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5" name="Google Shape;135;p21"/>
          <p:cNvSpPr/>
          <p:nvPr/>
        </p:nvSpPr>
        <p:spPr>
          <a:xfrm>
            <a:off x="899592" y="3705876"/>
            <a:ext cx="3900427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" sz="2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看守管理神所赐的一切</a:t>
            </a:r>
            <a:endParaRPr sz="2800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On-screen Show (16:9)</PresentationFormat>
  <Paragraphs>43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Arimo</vt:lpstr>
      <vt:lpstr>Arial</vt:lpstr>
      <vt:lpstr>Calibri</vt:lpstr>
      <vt:lpstr>Office 主题</vt:lpstr>
      <vt:lpstr>弟兄姊妹当彼此代祷</vt:lpstr>
      <vt:lpstr>引言：</vt:lpstr>
      <vt:lpstr>帖前1:1保罗、西拉、提摩太写信给帖撒罗尼迦在父神和主耶稣基督里的教会。愿恩惠、平安归与你们！2我们为你们众人常常感谢　神，祷告的时候提到你们。3在神我们的父面前，不住地记念你们因信心所作的工夫，因爱心所受的劳苦，因盼望我们主耶稣基督所存的忍耐。</vt:lpstr>
      <vt:lpstr>一、弟兄姊妹能彼此代祷的原因                          ­——我们是神的教会1:1</vt:lpstr>
      <vt:lpstr>【弗6:12】因我们并不是与属血气的争战，乃是与那些执政的、掌权的、管辖这幽暗世界的，以及天空属灵气的恶魔争战。【弗6:18】靠着圣灵，随时多方祷告祈求，并要在此警醒不倦，为众圣徒祈求。</vt:lpstr>
      <vt:lpstr>【罗8:32】　神既不爱惜自己的儿子为我们众人舍了，岂不也把万物和他一同白白地赐给我们吗？【罗8:35】谁能使我们与基督的爱隔绝呢？难道是患难吗？是困苦吗？是逼迫吗？是饥饿吗？是赤身露体吗？是危险吗？是刀剑吗？【罗8:38】因为我深信无论是死，是生，是天使，是掌权的，是有能的，是现在的事，是将来的事，【罗8:39】是高处的，是低处的，是别的受造之物，都不能叫我们与神的爱隔绝；这爱是在我们的主基督耶稣里的。</vt:lpstr>
      <vt:lpstr>     二、弟兄姊妹彼此代祷的方式                                      —常常不断1:2  帖前1:2我们为你们众人常常感谢神，祷告的时候提到你们。       </vt:lpstr>
      <vt:lpstr>帖前1:3在神我们的父面前，不住地记念你们因信心所作的工夫，因爱心所受的劳苦，因盼望我们主耶稣基督所存的忍耐。</vt:lpstr>
      <vt:lpstr>1.信心必然带出与之相配的行为。 </vt:lpstr>
      <vt:lpstr>  2.爱心需要付代价              </vt:lpstr>
      <vt:lpstr>3.盼望让我们能忍耐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2026-02-23T01:41:29Z</dcterms:modified>
</cp:coreProperties>
</file>