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82d0a3bca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c82d0a3bca_2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g3c82d0a3bca_2_7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c82d0a3bca_2_1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3c82d0a3bca_2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c82d0a3bca_2_1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3c82d0a3bca_2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c82d0a3bca_2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g3c82d0a3bca_2_1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3c82d0a3bca_2_14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82d0a3bca_2_8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3c82d0a3bca_2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c82d0a3bca_2_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3c82d0a3bca_2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c82d0a3bca_2_9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c82d0a3bca_2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c82d0a3bca_2_10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c82d0a3bca_2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c82d0a3bca_2_10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3c82d0a3bca_2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c82d0a3bca_2_1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g3c82d0a3bca_2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c82d0a3bca_2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3c82d0a3bca_2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c82d0a3bca_2_1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3c82d0a3bca_2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3" title="最大祝福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家庭是信仰传承的纽带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2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家庭是获得与维系救恩的场所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家庭是福音传播的最佳渠道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救恩常常以家庭为单位临到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亚伯拉罕家族、 	儿子有病的大臣、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看守保罗的狱卒、 	管会堂的吉利斯布……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我们教会的家庭 ……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2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3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家庭是信仰传承的纽带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3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家庭是信仰教育的第一课堂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我今日所吩咐你的话，都要记在心上，也要殷勤教训你的儿女, 无论你坐在家里，行在路上，躺下，起来，都要谈论。也要系在手上为记号，戴在额上为经文；又要写在你房屋的门框上，并你的城门上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申命记6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:6-9)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778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教养孩童，使他走当行的道，就是到老也不偏离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(箴言22:6）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愿神的祝福在敬虔家庭代代相传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3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24"/>
          <p:cNvPicPr preferRelativeResize="0"/>
          <p:nvPr/>
        </p:nvPicPr>
        <p:blipFill rotWithShape="1">
          <a:blip r:embed="rId3">
            <a:alphaModFix/>
          </a:blip>
          <a:srcRect t="691" r="422" b="-1373"/>
          <a:stretch/>
        </p:blipFill>
        <p:spPr>
          <a:xfrm>
            <a:off x="5112360" y="474464"/>
            <a:ext cx="3371850" cy="3380449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4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家庭是神对人类最大祝福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源自神的创造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攸关人类幸福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决定信仰传承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愿每个家庭都在神最大祝福之中！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结语：让最大祝福临到你家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引言：最大祝福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031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神是祝福人类的神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神的祝福何为最大？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救恩是神特殊恩典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神对人</a:t>
            </a:r>
            <a:r>
              <a:rPr lang="en" sz="3000"/>
              <a:t>类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最大祝福是：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" sz="4100">
                <a:latin typeface="Arial"/>
                <a:ea typeface="Arial"/>
                <a:cs typeface="Arial"/>
                <a:sym typeface="Arial"/>
              </a:rPr>
              <a:t>美满家庭</a:t>
            </a:r>
            <a:endParaRPr sz="4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100"/>
              <a:buNone/>
            </a:pPr>
            <a:r>
              <a:rPr lang="en" sz="4100"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家庭起源、幸福根本、信仰传承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6610" y="285244"/>
            <a:ext cx="2150996" cy="2150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/>
          <p:cNvPicPr preferRelativeResize="0"/>
          <p:nvPr/>
        </p:nvPicPr>
        <p:blipFill rotWithShape="1">
          <a:blip r:embed="rId4">
            <a:alphaModFix/>
          </a:blip>
          <a:srcRect l="50558" t="7290" r="6612" b="45555"/>
          <a:stretch/>
        </p:blipFill>
        <p:spPr>
          <a:xfrm>
            <a:off x="6442538" y="2091113"/>
            <a:ext cx="1948069" cy="2063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4" descr="Canada Family Day February 19 Stock Illustration - Illustration of ..."/>
          <p:cNvPicPr preferRelativeResize="0"/>
          <p:nvPr/>
        </p:nvPicPr>
        <p:blipFill rotWithShape="1">
          <a:blip r:embed="rId5">
            <a:alphaModFix/>
          </a:blip>
          <a:srcRect l="8378" t="10372" r="4864" b="9968"/>
          <a:stretch/>
        </p:blipFill>
        <p:spPr>
          <a:xfrm>
            <a:off x="4827926" y="1486912"/>
            <a:ext cx="1863388" cy="16193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家庭起始于神的创造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神造人类独具匠心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神就照著自己的形像造人，乃是照著他的形像造男造女。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(创世纪1:27)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神只造了亚当一个人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人类有神的形象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人类有从神来的灵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	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家庭起始于神的创造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lnSpcReduction="10000"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神创造了人类婚姻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那人独居不好，我要为他造一个配偶帮助他。…耶和华 神使他沉睡，他就睡了；於是取下他的一条肋骨，又把肉合起来。耶和华 神就用那人身上所取的肋骨造成一个女人，领他到那人跟前。…因此，人要离开父母，与妻子连合，二人成为一体。 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2400">
                <a:latin typeface="SimSun"/>
                <a:ea typeface="SimSun"/>
                <a:cs typeface="SimSun"/>
                <a:sym typeface="SimSun"/>
              </a:rPr>
              <a:t>(创世纪2:18,21-22,24)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婚姻原始定义：神亲自设立的 一男一女、一夫一妻、一生一世的盟约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家庭起始于神的创造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7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神祝福人类的目的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神就赐福给他们，又对他们说：要生养众多，遍满地面，治理这地，也要管理海里的鱼、空中的鸟，和地上各样行动的活物。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(创世纪1:28)</a:t>
            </a:r>
            <a:endParaRPr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生养众多、盖满地面是神的</a:t>
            </a:r>
            <a:r>
              <a:rPr lang="en" sz="3000"/>
              <a:t>祝福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管理万物、治理全地是神的</a:t>
            </a:r>
            <a:r>
              <a:rPr lang="en" sz="3000"/>
              <a:t>祝福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家庭关乎人生的幸福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8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家庭是人类繁衍生息的基础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儿女是神所赐的美好产业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儿女是耶和华所赐的产业；所怀的胎是他所给的赏赐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（诗篇127:3）</a:t>
            </a:r>
            <a:endParaRPr sz="2400">
              <a:latin typeface="SimSun"/>
              <a:ea typeface="SimSun"/>
              <a:cs typeface="SimSun"/>
              <a:sym typeface="SimSun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儿女成群是神极大的祝福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你妻子在你的内室，好像多结果子的葡萄树；你儿女围绕你的桌子，好像橄榄栽子。看哪，敬畏耶和华的人必要这样蒙福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(诗篇128:3-4)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家庭关乎人生的幸福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婚姻家庭是魔鬼攻击的主要目标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消极颓废的及时行乐文化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污秽混乱的胡搞滥交风气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违背常识的性别意识形态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邪恶政权的故意推波助澜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国内不婚不育的躺平现状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回归信仰、回归家庭、回归常识，刻不容缓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家庭关乎人生的幸福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0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2.3 家庭是神慈爱与秩序的载体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合乎圣经的家庭伦理与秩序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当孝敬父母，使你的日子在耶和华你神所赐你的地上得以长久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（出埃及记20:12）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你们各人都当爱妻子，如同爱自己一样。妻子也当敬重他的丈夫。你们作儿女的，要在主里听从父母，这是理所当然的</a:t>
            </a:r>
            <a:r>
              <a:rPr lang="en" sz="300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以弗所书5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:3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3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-6: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1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孝敬父母、夫妻恩爱体现神的慈爱祝福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家庭有关人生的幸福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1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2.4 家庭是维系社会稳定发展的动力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强调家庭价值的社会都蒙受祝福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破坏婚姻与家庭的社会必受咒诅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神子民当依靠圣灵奋起捍卫家庭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根基若毁坏，义人还能做什麽呢？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 (诗篇11:3)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Microsoft Office PowerPoint</Application>
  <PresentationFormat>On-screen Show (16:9)</PresentationFormat>
  <Paragraphs>83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KaiTi</vt:lpstr>
      <vt:lpstr>SimSun</vt:lpstr>
      <vt:lpstr>Arial</vt:lpstr>
      <vt:lpstr>Office Theme</vt:lpstr>
      <vt:lpstr>PowerPoint Presentation</vt:lpstr>
      <vt:lpstr>引言：最大祝福</vt:lpstr>
      <vt:lpstr>1. 家庭起始于神的创造</vt:lpstr>
      <vt:lpstr>1. 家庭起始于神的创造</vt:lpstr>
      <vt:lpstr>1. 家庭起始于神的创造</vt:lpstr>
      <vt:lpstr>2. 家庭关乎人生的幸福</vt:lpstr>
      <vt:lpstr>2. 家庭关乎人生的幸福</vt:lpstr>
      <vt:lpstr>2. 家庭关乎人生的幸福</vt:lpstr>
      <vt:lpstr>2. 家庭有关人生的幸福</vt:lpstr>
      <vt:lpstr>3. 家庭是信仰传承的纽带</vt:lpstr>
      <vt:lpstr>3. 家庭是信仰传承的纽带</vt:lpstr>
      <vt:lpstr>结语：让最大祝福临到你家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2026-02-16T23:18:15Z</dcterms:modified>
</cp:coreProperties>
</file>