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Microsoft JhengHei" panose="020B0604030504040204" pitchFamily="34" charset="-120"/>
      <p:regular r:id="rId10"/>
      <p:bold r:id="rId11"/>
    </p:embeddedFont>
    <p:embeddedFont>
      <p:font typeface="Arial Narrow" panose="020B060602020203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63e263b09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c63e263b09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63e263b09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3c63e263b09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63e263b09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3c63e263b09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c63e263b09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3c63e263b09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63e263b09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g3c63e263b09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c63e263b09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c63e263b09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c63e263b09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3c63e263b09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Microsoft JhengHei"/>
              <a:buNone/>
            </a:pPr>
            <a:r>
              <a:rPr lang="en" b="1">
                <a:latin typeface="Microsoft JhengHei"/>
                <a:ea typeface="Microsoft JhengHei"/>
                <a:cs typeface="Microsoft JhengHei"/>
                <a:sym typeface="Microsoft JhengHei"/>
              </a:rPr>
              <a:t>作个得人的人</a:t>
            </a:r>
            <a:endParaRPr b="1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 b="1">
                <a:latin typeface="Microsoft JhengHei"/>
                <a:ea typeface="Microsoft JhengHei"/>
                <a:cs typeface="Microsoft JhengHei"/>
                <a:sym typeface="Microsoft JhengHei"/>
              </a:rPr>
              <a:t>馬可福音 1:14-20</a:t>
            </a:r>
            <a:endParaRPr sz="3000" b="1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628650" y="685800"/>
            <a:ext cx="7886700" cy="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Microsoft JhengHei"/>
              <a:buNone/>
            </a:pPr>
            <a:b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</a:br>
            <a: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  <a:t>引言</a:t>
            </a:r>
            <a:r>
              <a:rPr lang="en" b="1">
                <a:latin typeface="Microsoft JhengHei"/>
                <a:ea typeface="Microsoft JhengHei"/>
                <a:cs typeface="Microsoft JhengHei"/>
                <a:sym typeface="Microsoft JhengHei"/>
              </a:rPr>
              <a:t>：</a:t>
            </a:r>
            <a:br>
              <a:rPr lang="en"/>
            </a:br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81330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 b="1">
                <a:latin typeface="Microsoft JhengHei"/>
                <a:ea typeface="Microsoft JhengHei"/>
                <a:cs typeface="Microsoft JhengHei"/>
                <a:sym typeface="Microsoft JhengHei"/>
              </a:rPr>
              <a:t> 领人归主乃是每个信徒当尽的责任与本份</a:t>
            </a:r>
            <a:endParaRPr/>
          </a:p>
          <a:p>
            <a:pPr marL="177800" lvl="0" indent="-190500" algn="l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 b="1">
                <a:latin typeface="Microsoft JhengHei"/>
                <a:ea typeface="Microsoft JhengHei"/>
                <a:cs typeface="Microsoft JhengHei"/>
                <a:sym typeface="Microsoft JhengHei"/>
              </a:rPr>
              <a:t> 主耶稣呼召门徒去作得人的渔夫</a:t>
            </a:r>
            <a:endParaRPr/>
          </a:p>
          <a:p>
            <a:pPr marL="177800" lvl="0" indent="-190500" algn="l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 b="1">
                <a:latin typeface="Microsoft JhengHei"/>
                <a:ea typeface="Microsoft JhengHei"/>
                <a:cs typeface="Microsoft JhengHei"/>
                <a:sym typeface="Microsoft JhengHei"/>
              </a:rPr>
              <a:t> 直到今天 主未曾停止过向信徒发出同样的呼召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628650" y="425668"/>
            <a:ext cx="7886700" cy="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Microsoft JhengHei"/>
              <a:buNone/>
            </a:pPr>
            <a:b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</a:br>
            <a: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  <a:t>一. 耶稣呼召人的目的- 去得人</a:t>
            </a:r>
            <a:b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</a:br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628650" y="1158765"/>
            <a:ext cx="8133000" cy="39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32500"/>
          </a:bodyPr>
          <a:lstStyle/>
          <a:p>
            <a:pPr marL="177800" lvl="0" indent="-140335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" sz="6800" b="1">
                <a:latin typeface="Microsoft JhengHei"/>
                <a:ea typeface="Microsoft JhengHei"/>
                <a:cs typeface="Microsoft JhengHei"/>
                <a:sym typeface="Microsoft JhengHei"/>
              </a:rPr>
              <a:t> 「神国近了当悔改信福音」 乃主信息的中心</a:t>
            </a:r>
            <a:endParaRPr/>
          </a:p>
          <a:p>
            <a:pPr marL="177800" lvl="0" indent="-140335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" sz="6800" b="1">
                <a:latin typeface="Microsoft JhengHei"/>
                <a:ea typeface="Microsoft JhengHei"/>
                <a:cs typeface="Microsoft JhengHei"/>
                <a:sym typeface="Microsoft JhengHei"/>
              </a:rPr>
              <a:t>   </a:t>
            </a:r>
            <a:r>
              <a:rPr lang="en" sz="6800" b="1">
                <a:latin typeface="Arial Narrow"/>
                <a:ea typeface="Arial Narrow"/>
                <a:cs typeface="Arial Narrow"/>
                <a:sym typeface="Arial Narrow"/>
              </a:rPr>
              <a:t>William Booth </a:t>
            </a:r>
            <a:r>
              <a:rPr lang="en" sz="6800" b="1">
                <a:latin typeface="Microsoft JhengHei"/>
                <a:ea typeface="Microsoft JhengHei"/>
                <a:cs typeface="Microsoft JhengHei"/>
                <a:sym typeface="Microsoft JhengHei"/>
              </a:rPr>
              <a:t>对英皇爱德华七世述其心志： 「有些人的志向是艺术, 有些人的志向是名望, 有些人的志向是金钱, 我的志向是人的灵魂」</a:t>
            </a:r>
            <a:endParaRPr/>
          </a:p>
          <a:p>
            <a:pPr marL="177800" lvl="0" indent="-140335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" sz="6800" b="1">
                <a:latin typeface="Microsoft JhengHei"/>
                <a:ea typeface="Microsoft JhengHei"/>
                <a:cs typeface="Microsoft JhengHei"/>
                <a:sym typeface="Microsoft JhengHei"/>
              </a:rPr>
              <a:t>  我们生存的理由是要扩展神的国度</a:t>
            </a:r>
            <a:endParaRPr/>
          </a:p>
          <a:p>
            <a:pPr marL="177800" lvl="0" indent="-140335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" sz="6800" b="1">
                <a:latin typeface="Microsoft JhengHei"/>
                <a:ea typeface="Microsoft JhengHei"/>
                <a:cs typeface="Microsoft JhengHei"/>
                <a:sym typeface="Microsoft JhengHei"/>
              </a:rPr>
              <a:t>  教会的小组及一切外展活动非为社交, 乃为把人引到基督面前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628650" y="425668"/>
            <a:ext cx="7886700" cy="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icrosoft JhengHei"/>
              <a:buNone/>
            </a:pPr>
            <a: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  <a:t>二. 耶稣呼召人的方法</a:t>
            </a:r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628650" y="1158765"/>
            <a:ext cx="8133000" cy="39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47500"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6800" b="1"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177800" lvl="0" indent="-205105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" sz="6800" b="1">
                <a:latin typeface="Microsoft JhengHei"/>
                <a:ea typeface="Microsoft JhengHei"/>
                <a:cs typeface="Microsoft JhengHei"/>
                <a:sym typeface="Microsoft JhengHei"/>
              </a:rPr>
              <a:t>  「叫」 - 是神做的：从神而来的呼召</a:t>
            </a:r>
            <a:endParaRPr/>
          </a:p>
          <a:p>
            <a:pPr marL="177800" lvl="0" indent="-205105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" sz="6800" b="1">
                <a:latin typeface="Microsoft JhengHei"/>
                <a:ea typeface="Microsoft JhengHei"/>
                <a:cs typeface="Microsoft JhengHei"/>
                <a:sym typeface="Microsoft JhengHei"/>
              </a:rPr>
              <a:t>  「跟」 - 是我们做的: 对神呼召的顺服</a:t>
            </a:r>
            <a:endParaRPr/>
          </a:p>
          <a:p>
            <a:pPr marL="177800" lvl="0" indent="-205105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" sz="6800" b="1">
                <a:latin typeface="Microsoft JhengHei"/>
                <a:ea typeface="Microsoft JhengHei"/>
                <a:cs typeface="Microsoft JhengHei"/>
                <a:sym typeface="Microsoft JhengHei"/>
              </a:rPr>
              <a:t>   作为得人渔夫的条件: 对神的追随与顺服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628650" y="425668"/>
            <a:ext cx="7886700" cy="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icrosoft JhengHei"/>
              <a:buNone/>
            </a:pPr>
            <a: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  <a:t>三. 主所呼召的人 </a:t>
            </a:r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body" idx="1"/>
          </p:nvPr>
        </p:nvSpPr>
        <p:spPr>
          <a:xfrm>
            <a:off x="628650" y="1158765"/>
            <a:ext cx="8133000" cy="39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endParaRPr sz="3300" b="1"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177800" lvl="0" indent="-209550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</a:pPr>
            <a:r>
              <a:rPr lang="en" sz="3300" b="1">
                <a:latin typeface="Microsoft JhengHei"/>
                <a:ea typeface="Microsoft JhengHei"/>
                <a:cs typeface="Microsoft JhengHei"/>
                <a:sym typeface="Microsoft JhengHei"/>
              </a:rPr>
              <a:t> 平凡的人： 渔夫</a:t>
            </a:r>
            <a:endParaRPr/>
          </a:p>
          <a:p>
            <a:pPr marL="177800" lvl="0" indent="-209550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</a:pPr>
            <a:r>
              <a:rPr lang="en" sz="3300" b="1">
                <a:latin typeface="Microsoft JhengHei"/>
                <a:ea typeface="Microsoft JhengHei"/>
                <a:cs typeface="Microsoft JhengHei"/>
                <a:sym typeface="Microsoft JhengHei"/>
              </a:rPr>
              <a:t> 殷勤的人： 忙于撒网与补网</a:t>
            </a:r>
            <a:endParaRPr sz="3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628650" y="425668"/>
            <a:ext cx="7886700" cy="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icrosoft JhengHei"/>
              <a:buNone/>
            </a:pPr>
            <a: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  <a:t>四. 接受呼召的代价</a:t>
            </a:r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1"/>
          </p:nvPr>
        </p:nvSpPr>
        <p:spPr>
          <a:xfrm>
            <a:off x="628650" y="1158765"/>
            <a:ext cx="8133000" cy="39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2095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</a:pPr>
            <a:r>
              <a:rPr lang="en" sz="3300" b="1">
                <a:latin typeface="Microsoft JhengHei"/>
                <a:ea typeface="Microsoft JhengHei"/>
                <a:cs typeface="Microsoft JhengHei"/>
                <a:sym typeface="Microsoft JhengHei"/>
              </a:rPr>
              <a:t> 舍了船与网 - 生活的保障与物质的享受</a:t>
            </a:r>
            <a:endParaRPr/>
          </a:p>
          <a:p>
            <a:pPr marL="177800" lvl="0" indent="-209550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</a:pPr>
            <a:r>
              <a:rPr lang="en" sz="3300" b="1">
                <a:latin typeface="Microsoft JhengHei"/>
                <a:ea typeface="Microsoft JhengHei"/>
                <a:cs typeface="Microsoft JhengHei"/>
                <a:sym typeface="Microsoft JhengHei"/>
              </a:rPr>
              <a:t> 别了父亲 - 亲情的牵挂</a:t>
            </a:r>
            <a:endParaRPr/>
          </a:p>
          <a:p>
            <a:pPr marL="177800" lvl="0" indent="-209550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</a:pPr>
            <a:r>
              <a:rPr lang="en" sz="3300" b="1">
                <a:latin typeface="Microsoft JhengHei"/>
                <a:ea typeface="Microsoft JhengHei"/>
                <a:cs typeface="Microsoft JhengHei"/>
                <a:sym typeface="Microsoft JhengHei"/>
              </a:rPr>
              <a:t> 见证： 蔡元云医生与翟辅民牧师的代价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endParaRPr sz="3300" b="1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628650" y="685800"/>
            <a:ext cx="7886700" cy="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Microsoft JhengHei"/>
              <a:buNone/>
            </a:pPr>
            <a:b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</a:br>
            <a:r>
              <a:rPr lang="en" b="1" u="sng">
                <a:latin typeface="Microsoft JhengHei"/>
                <a:ea typeface="Microsoft JhengHei"/>
                <a:cs typeface="Microsoft JhengHei"/>
                <a:sym typeface="Microsoft JhengHei"/>
              </a:rPr>
              <a:t>结语</a:t>
            </a:r>
            <a:r>
              <a:rPr lang="en" b="1">
                <a:latin typeface="Microsoft JhengHei"/>
                <a:ea typeface="Microsoft JhengHei"/>
                <a:cs typeface="Microsoft JhengHei"/>
                <a:sym typeface="Microsoft JhengHei"/>
              </a:rPr>
              <a:t>：</a:t>
            </a:r>
            <a:br>
              <a:rPr lang="en"/>
            </a:br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81330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 b="1">
                <a:latin typeface="Microsoft JhengHei"/>
                <a:ea typeface="Microsoft JhengHei"/>
                <a:cs typeface="Microsoft JhengHei"/>
                <a:sym typeface="Microsoft JhengHei"/>
              </a:rPr>
              <a:t> 主昔日呼召门徒去得人, 也是祂今日对我们的呼召</a:t>
            </a:r>
            <a:endParaRPr/>
          </a:p>
          <a:p>
            <a:pPr marL="177800" lvl="0" indent="-190500" algn="l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 b="1">
                <a:latin typeface="Microsoft JhengHei"/>
                <a:ea typeface="Microsoft JhengHei"/>
                <a:cs typeface="Microsoft JhengHei"/>
                <a:sym typeface="Microsoft JhengHei"/>
              </a:rPr>
              <a:t> 体会神的心： 把领人归向祂作为我们共同努力的目标 -「伦宣」被建立的目的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On-screen Show (16:9)</PresentationFormat>
  <Paragraphs>28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Microsoft JhengHei</vt:lpstr>
      <vt:lpstr>Arial Narrow</vt:lpstr>
      <vt:lpstr>Arial</vt:lpstr>
      <vt:lpstr>Calibri</vt:lpstr>
      <vt:lpstr>Office Theme</vt:lpstr>
      <vt:lpstr>作个得人的人</vt:lpstr>
      <vt:lpstr> 引言： </vt:lpstr>
      <vt:lpstr> 一. 耶稣呼召人的目的- 去得人 </vt:lpstr>
      <vt:lpstr>二. 耶稣呼召人的方法</vt:lpstr>
      <vt:lpstr>三. 主所呼召的人 </vt:lpstr>
      <vt:lpstr>四. 接受呼召的代价</vt:lpstr>
      <vt:lpstr> 结语：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2026-02-07T15:57:16Z</dcterms:modified>
</cp:coreProperties>
</file>