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bab68b727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3bab68b727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bab68b7276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3bab68b7276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bab68b727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3bab68b727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bab68b7276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3bab68b727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bab68b7276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3bab68b7276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bab68b7276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3bab68b7276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bab68b7276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3bab68b7276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237" y="781417"/>
            <a:ext cx="3595639" cy="333571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4782338" y="1397550"/>
            <a:ext cx="3381600" cy="17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要爱惜光阴-- </a:t>
            </a:r>
            <a:endParaRPr sz="36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不要浪费你的生命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经文: 以弗所书 5:15-17</a:t>
            </a:r>
            <a:endParaRPr sz="24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579382" y="350549"/>
            <a:ext cx="8016900" cy="4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引言</a:t>
            </a:r>
            <a:r>
              <a:rPr lang="en" sz="33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：-</a:t>
            </a:r>
            <a:endParaRPr sz="33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- 时间就是生命 - 爱惜光阴就是爱惜生命</a:t>
            </a:r>
            <a:endParaRPr sz="1100"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</a:t>
            </a:r>
            <a:r>
              <a:rPr lang="en" sz="3000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你们要谨慎行事, 不要像愚昧人, 当像智慧人。要爱惜光阴, 因为现今的世代邪恶. 不要作糊涂人, 要明白主的旨意如何.</a:t>
            </a: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</a:t>
            </a: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弗5:15-17</a:t>
            </a:r>
            <a:endParaRPr sz="1100"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- 明白神对我们一生的旨意, 才不致浪费生命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236482" y="346353"/>
            <a:ext cx="8643300" cy="49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一. </a:t>
            </a:r>
            <a:r>
              <a:rPr lang="en" sz="3300" b="1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神对我们一生有其美意</a:t>
            </a:r>
            <a:endParaRPr sz="1100"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我们的一生乃在神的掌管中,当知神对我的旨意是什么</a:t>
            </a:r>
            <a:endParaRPr sz="1100"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例: 个人见证 </a:t>
            </a:r>
            <a:endParaRPr sz="1100"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「</a:t>
            </a:r>
            <a:r>
              <a:rPr lang="en" sz="2700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我实在告诉你们, 你们若有信心像一粒芥菜种, 就是对这座山说, 『你从这边挪到那边』, 它也必挪去, 并且你们没有一件不能作的事了</a:t>
            </a: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.」</a:t>
            </a:r>
            <a:r>
              <a:rPr lang="en" sz="24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太17:20</a:t>
            </a:r>
            <a:endParaRPr sz="24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- 对准神对我们的旨意而生活, 将使我们的生活产生了意义与喜乐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/>
          <p:nvPr/>
        </p:nvSpPr>
        <p:spPr>
          <a:xfrm>
            <a:off x="283780" y="650327"/>
            <a:ext cx="8560500" cy="50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二. </a:t>
            </a:r>
            <a:r>
              <a:rPr lang="en" sz="3300" b="1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要明白神的旨意</a:t>
            </a:r>
            <a:endParaRPr sz="1100"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endParaRPr sz="8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- 当明白神对我们的旨意- 知道神要你做什么.</a:t>
            </a:r>
            <a:endParaRPr sz="1100"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- 神要的是我们的全人. 他要在我们的心中居首位. </a:t>
            </a: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(太6:24)</a:t>
            </a:r>
            <a:endParaRPr sz="27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- 把握时机做应做的, 建立有永恒价值的事. </a:t>
            </a: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- 尚末信耶稣的, 今天应做的事是解决来生的问题: 接受主!</a:t>
            </a: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/>
          <p:nvPr/>
        </p:nvSpPr>
        <p:spPr>
          <a:xfrm>
            <a:off x="319252" y="212834"/>
            <a:ext cx="8560500" cy="3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二. </a:t>
            </a:r>
            <a:r>
              <a:rPr lang="en" sz="3300" b="1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要明白神的旨意</a:t>
            </a: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(續)</a:t>
            </a:r>
            <a:endParaRPr sz="27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意大利 </a:t>
            </a:r>
            <a:r>
              <a:rPr lang="en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Milan</a:t>
            </a: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大教堂三名句：</a:t>
            </a:r>
            <a:endParaRPr sz="1100"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1/一切的欢愉只不过是暂时的 </a:t>
            </a:r>
            <a:endParaRPr sz="1100"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2/一切的烦恼只不过是一刹拿之间</a:t>
            </a: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3/唯有永恆才是重要的</a:t>
            </a: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>
            <a:off x="402020" y="248307"/>
            <a:ext cx="8253300" cy="49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三. </a:t>
            </a:r>
            <a:r>
              <a:rPr lang="en" sz="3300" b="1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我们应有的回应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8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- 我们对神要完全委身, 让 神在我们生命中居首</a:t>
            </a:r>
            <a:endParaRPr sz="1100"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-常读圣经多亲近神</a:t>
            </a:r>
            <a:endParaRPr sz="1100"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- 必须过著有纪律的生活. </a:t>
            </a:r>
            <a:endParaRPr sz="1100"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- 当花精神于灵命成长</a:t>
            </a:r>
            <a:endParaRPr sz="1100"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「...</a:t>
            </a:r>
            <a:r>
              <a:rPr lang="en" sz="2700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当放下各样的重担, 脱去容易缠累我们的罪,存心忍耐, 奔那摆在我们前头的路程</a:t>
            </a:r>
            <a:r>
              <a:rPr lang="en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.」</a:t>
            </a:r>
            <a:r>
              <a:rPr lang="en" sz="24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(来 12:1)</a:t>
            </a:r>
            <a:endParaRPr sz="24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- 要腾出时间给神</a:t>
            </a: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/>
          <p:nvPr/>
        </p:nvSpPr>
        <p:spPr>
          <a:xfrm>
            <a:off x="402021" y="386021"/>
            <a:ext cx="39849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结语</a:t>
            </a:r>
            <a:r>
              <a:rPr lang="en" sz="33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：-</a:t>
            </a:r>
            <a:endParaRPr sz="33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我们活着的目的应该是为永恒作准备.</a:t>
            </a:r>
            <a:endParaRPr sz="1100"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人生短促, 故不要浪费光阴, 要爱惜生命!</a:t>
            </a:r>
            <a:endParaRPr sz="33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33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7832" y="843705"/>
            <a:ext cx="3598475" cy="33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On-screen Show (16:9)</PresentationFormat>
  <Paragraphs>37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Microsoft JhengHei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gw16</dc:creator>
  <cp:lastModifiedBy>G. Wang</cp:lastModifiedBy>
  <cp:revision>1</cp:revision>
  <dcterms:modified xsi:type="dcterms:W3CDTF">2026-01-19T02:08:13Z</dcterms:modified>
</cp:coreProperties>
</file>