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798c8b1c8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b798c8b1c8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b798c8b1c8_2_1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b798c8b1c8_2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798c8b1c8_2_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3b798c8b1c8_2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798c8b1c8_2_8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3b798c8b1c8_2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798c8b1c8_2_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b798c8b1c8_2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b798c8b1c8_2_1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b798c8b1c8_2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798c8b1c8_2_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3b798c8b1c8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798c8b1c8_2_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b798c8b1c8_2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b798c8b1c8_2_1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3b798c8b1c8_2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798c8b1c8_2_1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3b798c8b1c8_2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 dirty="0">
                <a:latin typeface="Arial"/>
                <a:ea typeface="Arial"/>
                <a:cs typeface="Arial"/>
                <a:sym typeface="Arial"/>
              </a:rPr>
              <a:t>结语：拥抱坦然无惧的爱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2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要拥有坦然无惧的爱，就要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常常检点内心，求圣灵照出亏欠，并做出改进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重温主的命令，认真对照遵行，付诸行动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加深与主关系，在主里面彼此切实相爱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22"/>
          <p:cNvPicPr preferRelativeResize="0"/>
          <p:nvPr/>
        </p:nvPicPr>
        <p:blipFill rotWithShape="1">
          <a:blip r:embed="rId3">
            <a:alphaModFix/>
          </a:blip>
          <a:srcRect t="34921" b="45713"/>
          <a:stretch/>
        </p:blipFill>
        <p:spPr>
          <a:xfrm>
            <a:off x="425799" y="3061444"/>
            <a:ext cx="7946580" cy="12003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2284" y="677975"/>
            <a:ext cx="3287173" cy="336104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240738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引 言：爱 vs 惧怕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dirty="0">
                <a:latin typeface="Arial"/>
                <a:ea typeface="Arial"/>
                <a:cs typeface="Arial"/>
                <a:sym typeface="Arial"/>
              </a:rPr>
              <a:t>世上还有心存畏惧的爱吗？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 dirty="0">
                <a:latin typeface="Arial"/>
                <a:ea typeface="Arial"/>
                <a:cs typeface="Arial"/>
                <a:sym typeface="Arial"/>
              </a:rPr>
              <a:t>如何使爱心坦坦荡荡、毫无畏惧？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960821" y="2094668"/>
            <a:ext cx="4182679" cy="1454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检点省察、问心无愧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遵神命令、讨神喜悦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15900" marR="0" lvl="1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在基督里、圣灵保守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检点省察、问心无愧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我们的心若责备我们，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(3:20)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良心是神赐予 （</a:t>
            </a:r>
            <a:r>
              <a:rPr lang="en" sz="3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我们的心 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= 良心）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良心来自神的创造 = 神赋予的良知、道德律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律法的功用刻在他们心里，他们是非之心同作见证，并且他们的思念互相较量，或以为是，或以为非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(罗马书2:15)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1.2 良心会被泯灭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离经叛道思想、世界争夺倾轧、魔鬼撒旦诡计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检点省察、问心无愧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我们的心若责备我们，神比我们的心大，一切事没有不知道的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(3:20)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1.3 良心需常检点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神知道每个人的心思意念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知道我们的本体，思念我们不过是尘土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(诗103:14)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蒙恩得救才有良心的责备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又要将你们的心志改换一新，并且穿上新人；这新人是照著神的形像造的，有真理的仁义和圣洁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endParaRPr sz="3000">
              <a:solidFill>
                <a:srgbClr val="00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(弗4:23-24)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检点省察、问心无愧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1.3 良心需常检点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检点良心要有圣灵的工作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他（圣灵）既来了，就要叫世人为罪、为义、为审判，自己责备自己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约翰福音16:8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检点良心才心中大得平安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我们的心若不责备我们。我们就可以向神坦然无惧了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(3:21)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遵守主命、讨神喜悦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因为我们遵守他的命令，行他所喜悦的事。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(3:17)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遵行主彼此相爱的命令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神的命令就是叫我们信他儿子耶稣基督的名，且照他所赐给我们的命令彼此相爱。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(3:17)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努力去做讨神喜悦的事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我将你的话藏在心里，</a:t>
            </a: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免得我得罪你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(诗篇119:11)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遵守主命、讨神喜悦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 遵行主命神就应允祈求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我们一切所求的，就从他得著。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3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:22)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正确理解祈求与得着的经文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你们祷告，无论求什麽，只要信，就必得著。</a:t>
            </a:r>
            <a:endParaRPr sz="3000" b="0" i="0" u="none" strike="noStrike" cap="none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(马太福音21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:22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我们若照他的旨意求什麽，他就听我们，</a:t>
            </a:r>
            <a:r>
              <a:rPr lang="en" sz="300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这是我们向他所存坦然无惧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的心。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(5:14)</a:t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2.4 遵行主命才能坦然无惧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在基督里、圣灵保守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遵守神命令的，就住在神里面；神也住在他里面。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（3:24）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坦然无惧最高境界是在主里面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在主里面是最亲密的关系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有了我的命令又遵守的，这人就是爱我的；爱我的必蒙我父爱他，我也要爱他，并且要向他显现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（约翰福音14:21)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在基督里、圣灵保守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我们所以知道神住在我们里面是因他所赐给我们的圣灵</a:t>
            </a:r>
            <a:r>
              <a:rPr lang="en" sz="3000">
                <a:solidFill>
                  <a:srgbClr val="000000"/>
                </a:solidFill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（3:24）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坦然无惧的保障是圣灵内住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圣灵印证我们与神爱的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关系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你们所受的，不是奴仆的心，仍旧害怕；所受的，乃是儿子的心，因此我们呼叫：阿爸！父！圣灵与我们的心同证我们是神的儿女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（罗马书8:15-16)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On-screen Show (16:9)</PresentationFormat>
  <Paragraphs>65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KaiTi</vt:lpstr>
      <vt:lpstr>SimSun</vt:lpstr>
      <vt:lpstr>Arial</vt:lpstr>
      <vt:lpstr>Office Theme</vt:lpstr>
      <vt:lpstr>PowerPoint Presentation</vt:lpstr>
      <vt:lpstr> 引 言：爱 vs 惧怕</vt:lpstr>
      <vt:lpstr>1. 检点省察、问心无愧</vt:lpstr>
      <vt:lpstr>1. 检点省察、问心无愧</vt:lpstr>
      <vt:lpstr>1. 检点省察、问心无愧</vt:lpstr>
      <vt:lpstr>2. 遵守主命、讨神喜悦</vt:lpstr>
      <vt:lpstr>2. 遵守主命、讨神喜悦</vt:lpstr>
      <vt:lpstr>3. 在基督里、圣灵保守</vt:lpstr>
      <vt:lpstr>3. 在基督里、圣灵保守</vt:lpstr>
      <vt:lpstr>结语：拥抱坦然无惧的爱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2026-01-11T14:53:55Z</dcterms:modified>
</cp:coreProperties>
</file>