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Microsoft JhengHei" panose="020B0604030504040204" pitchFamily="34" charset="-120"/>
      <p:regular r:id="rId9"/>
      <p:bold r:id="rId10"/>
    </p:embeddedFont>
    <p:embeddedFont>
      <p:font typeface="Arial Narrow" panose="020B060602020203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f0b2e57a45d03d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1f0b2e57a45d03d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f0b2e57a45d03d2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1f0b2e57a45d03d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f0b2e57a45d03d2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g1f0b2e57a45d03d2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f0b2e57a45d03d2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1f0b2e57a45d03d2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f0b2e57a45d03d2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1f0b2e57a45d03d2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f0b2e57a45d03d2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g1f0b2e57a45d03d2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2548863" y="1593736"/>
            <a:ext cx="4178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耶稣服事的心态</a:t>
            </a:r>
            <a:endParaRPr sz="45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2117255" y="2835272"/>
            <a:ext cx="53478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读经：帖 1:9;  弗 2:10;  彼4:10</a:t>
            </a:r>
            <a:endParaRPr sz="30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/>
          <p:nvPr/>
        </p:nvSpPr>
        <p:spPr>
          <a:xfrm>
            <a:off x="520263" y="201010"/>
            <a:ext cx="8288700" cy="48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b="1" u="sng">
                <a:solidFill>
                  <a:srgbClr val="2F549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引言</a:t>
            </a:r>
            <a:r>
              <a:rPr lang="en" sz="2900" b="1">
                <a:solidFill>
                  <a:srgbClr val="2F549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神创造又拯救了我们, 我们理当服事他 - 以达成 神造我们的目的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知名歌手 </a:t>
            </a:r>
            <a:r>
              <a:rPr lang="en" sz="29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Presley</a:t>
            </a: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的迷途 - 没有照神为他所定的目的去生活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神创造我们的目的之一：透过服事人来服事神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当学习耶稣以仆人心态来服事神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「</a:t>
            </a:r>
            <a:r>
              <a:rPr lang="en" sz="29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正如人子来, 不是要受人的服事, 乃是要服事人</a:t>
            </a: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…</a:t>
            </a:r>
            <a:r>
              <a:rPr lang="en" sz="290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」</a:t>
            </a:r>
            <a:r>
              <a:rPr lang="en" sz="24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(太20:28)</a:t>
            </a:r>
            <a:endParaRPr sz="24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/>
          <p:nvPr/>
        </p:nvSpPr>
        <p:spPr>
          <a:xfrm>
            <a:off x="520263" y="201010"/>
            <a:ext cx="8288700" cy="469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558800" marR="0" lvl="0" indent="-558800" algn="l" rtl="0"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3000"/>
              <a:buFont typeface="Microsoft JhengHei"/>
              <a:buAutoNum type="arabicPeriod"/>
            </a:pPr>
            <a:r>
              <a:rPr lang="en" sz="3000" b="1" u="sng">
                <a:solidFill>
                  <a:srgbClr val="2F549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耶稣的服事心态之一: 祂”总是有空”</a:t>
            </a:r>
            <a:endParaRPr sz="3000" b="1" u="sng">
              <a:solidFill>
                <a:srgbClr val="2F5496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耶稣为两个瞎子的要求而站住去关心给予帮助</a:t>
            </a: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en" sz="24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(太20:29-34) 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耶稣所行的神迹与服事, 总是在”被打扰”情况底下行出来的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服事或助人不该拖延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「</a:t>
            </a:r>
            <a:r>
              <a:rPr lang="en" sz="27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你那里若有现成的，不可对邻舍说： 去吧，明天再来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，. . . 」</a:t>
            </a:r>
            <a:r>
              <a:rPr lang="en" sz="24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(箴3:28）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“没有空” 的原因：过于自我中心与 "完美主义”</a:t>
            </a:r>
            <a:endParaRPr sz="27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/>
          <p:nvPr/>
        </p:nvSpPr>
        <p:spPr>
          <a:xfrm>
            <a:off x="472966" y="234851"/>
            <a:ext cx="8418900" cy="42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2F549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二. </a:t>
            </a:r>
            <a:r>
              <a:rPr lang="en" sz="3000" b="1" u="sng">
                <a:solidFill>
                  <a:srgbClr val="2F549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耶稣的服事心态之二：祂 ”存心感恩</a:t>
            </a:r>
            <a:r>
              <a:rPr lang="en" sz="3000" b="1">
                <a:solidFill>
                  <a:srgbClr val="2F549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"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耶稣在任何环境底下 - 顺或逆, 总是感恩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最受挫折时刻感恩之例 - 马太十一章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「</a:t>
            </a:r>
            <a:r>
              <a:rPr lang="en" sz="30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那时，耶稣说：‘父啊，天地的主，我感谢你!... 因为你的美意本是如此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。’」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（太11:25-26）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‭‭ - 失去感恩与喜乐的心之原因： 对人不滿意或与人作比较</a:t>
            </a:r>
            <a:endParaRPr sz="30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/>
          <p:nvPr/>
        </p:nvSpPr>
        <p:spPr>
          <a:xfrm>
            <a:off x="342899" y="0"/>
            <a:ext cx="8679000" cy="53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2F549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三.   </a:t>
            </a:r>
            <a:r>
              <a:rPr lang="en" sz="3000" b="1" u="sng">
                <a:solidFill>
                  <a:srgbClr val="2F549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耶稣的服事心态之三:   祂  ”忠心到底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” </a:t>
            </a:r>
            <a:endParaRPr sz="1100"/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  耶稣对神所托忠心到底</a:t>
            </a:r>
            <a:endParaRPr sz="1100"/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「…</a:t>
            </a:r>
            <a:r>
              <a:rPr lang="en" sz="30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你所托付我的事, 我已成全了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。」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(约17:4)</a:t>
            </a:r>
            <a:endParaRPr sz="27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       在神眼中服事没有所謂大或少 </a:t>
            </a:r>
            <a:endParaRPr sz="1100"/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       例: 司事为赴会者找座位的服事蒙神使用</a:t>
            </a:r>
            <a:endParaRPr sz="30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</a:t>
            </a: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神不会「</a:t>
            </a:r>
            <a:r>
              <a:rPr lang="en" sz="29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忘记你们所做的工和你们为他名所显的爱心…</a:t>
            </a: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」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（来6:10）</a:t>
            </a:r>
            <a:endParaRPr sz="1100"/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‭‭    </a:t>
            </a: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「</a:t>
            </a:r>
            <a:r>
              <a:rPr lang="en" sz="2900" b="1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好，你这又良善又忠心的仆人，你在不多的事上有忠心，我要把许多事派你管理；可以进来享受你主人的快乐</a:t>
            </a: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。」</a:t>
            </a:r>
            <a:r>
              <a:rPr lang="en" sz="27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(太25:21）</a:t>
            </a:r>
            <a:endParaRPr sz="27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pic>
        <p:nvPicPr>
          <p:cNvPr id="106" name="Google Shape;106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0656" y="2234762"/>
            <a:ext cx="61078" cy="342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8"/>
          <p:cNvSpPr/>
          <p:nvPr/>
        </p:nvSpPr>
        <p:spPr>
          <a:xfrm>
            <a:off x="520263" y="201010"/>
            <a:ext cx="8288700" cy="55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u="sng">
                <a:solidFill>
                  <a:srgbClr val="2F549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结语</a:t>
            </a:r>
            <a:r>
              <a:rPr lang="en" sz="2900" b="1">
                <a:solidFill>
                  <a:srgbClr val="2F549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- </a:t>
            </a:r>
            <a:r>
              <a:rPr lang="en" sz="30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Presley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在他另一首歌</a:t>
            </a:r>
            <a:r>
              <a:rPr lang="en" sz="30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”He is My Everything”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唱出自己内心的呼唤与渴求：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「</a:t>
            </a:r>
            <a:r>
              <a:rPr lang="en" sz="3000" b="1">
                <a:solidFill>
                  <a:srgbClr val="2F549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闪电雷雨, 最后钟声响过后, 我俯伏基督脚前, 听见祂说, '做得好, 我儿‘ 祂是我生存的理由, 我的万王之王. 我渴望属于祂, 祂是我的一切</a:t>
            </a: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！」</a:t>
            </a:r>
            <a:endParaRPr sz="1100"/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- 我们受造并得蒙救赎, 乃是为了要服事人, 事奉 神！- 这是人生最大的意义，也是达成神造我们的目的</a:t>
            </a:r>
            <a:endParaRPr sz="30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" sz="2900" b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‭‭</a:t>
            </a:r>
            <a:endParaRPr sz="2400" b="1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On-screen Show (16:9)</PresentationFormat>
  <Paragraphs>31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Microsoft JhengHei</vt:lpstr>
      <vt:lpstr>Arial</vt:lpstr>
      <vt:lpstr>Arial Narrow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2025-12-29T14:38:46Z</dcterms:modified>
</cp:coreProperties>
</file>