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2d62e58bf_2_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3b2d62e58bf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b2d62e58bf_2_1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3b2d62e58bf_2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b2d62e58bf_2_1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g3b2d62e58bf_2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b2d62e58bf_2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g3b2d62e58bf_2_1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g3b2d62e58bf_2_14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b2d62e58bf_2_8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3b2d62e58bf_2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b2d62e58bf_2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g3b2d62e58bf_2_8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g3b2d62e58bf_2_8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b2d62e58bf_2_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b2d62e58bf_2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b2d62e58bf_2_9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3b2d62e58bf_2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b2d62e58bf_2_10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3b2d62e58bf_2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b2d62e58bf_2_1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g3b2d62e58bf_2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b2d62e58bf_2_1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g3b2d62e58bf_2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b2d62e58bf_2_1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g3b2d62e58bf_2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救赎恩典带给人全新生命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2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2.2 洗礼是活出全新的生命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我已经与基督同钉十字架，现在活着的不再是我，乃是基督在我里面活着。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加2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:20)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从自我实现转向为荣耀神而活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从陷入罪中转向不犯罪的自由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主的灵在那里，那里就得以自由。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(林后3:17)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47" name="Google Shape;147;p22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救赎恩典带给人全新生命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2.1 洗礼是活出全新的生命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从恐惧死亡转向对永生的盼望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叫一切信他的都得永生。神爱世人，甚至将他的独生子赐给他们，叫一切信他的，不至灭亡，反得永生。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约3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:15-16)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从空虚生命转向神的带领保守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07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彰显神的慈爱、坚守神的公义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07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遵守神的话语、传扬主的福音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3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结语：奏响生命颂歌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4"/>
          <p:cNvSpPr txBox="1">
            <a:spLocks noGrp="1"/>
          </p:cNvSpPr>
          <p:nvPr>
            <p:ph type="body" idx="1"/>
          </p:nvPr>
        </p:nvSpPr>
        <p:spPr>
          <a:xfrm>
            <a:off x="228600" y="756805"/>
            <a:ext cx="8686800" cy="3680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基督降生是生命颂歌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在至高之处荣耀归与神，在地上平安归与祂所喜悦的人。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（路2:14）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62" name="Google Shape;162;p2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4"/>
          <p:cNvSpPr txBox="1"/>
          <p:nvPr/>
        </p:nvSpPr>
        <p:spPr>
          <a:xfrm>
            <a:off x="228600" y="2177377"/>
            <a:ext cx="4753065" cy="2435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177800" marR="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信徒重生是生命颂歌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一个罪人悔改，在天上也</a:t>
            </a:r>
            <a:b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要这样为他欢喜。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(路15:7)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愿生命的颂歌响彻寰宇！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36431" y="1951650"/>
            <a:ext cx="3500510" cy="24853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55770" y="0"/>
            <a:ext cx="3461657" cy="360861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5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引言：新生命的庆典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5"/>
          <p:cNvSpPr txBox="1">
            <a:spLocks noGrp="1"/>
          </p:cNvSpPr>
          <p:nvPr>
            <p:ph type="body" idx="1"/>
          </p:nvPr>
        </p:nvSpPr>
        <p:spPr>
          <a:xfrm>
            <a:off x="228600" y="756804"/>
            <a:ext cx="8686800" cy="4180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救主耶稣降生是新生命的庆典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圣诞节是一个关乎生命的节日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信主而受洗也是新生命的庆典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救主降生所带来新生命的意义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体现在新受洗的弟兄姊妹身上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若有人在基督里，他就是新造的人，</a:t>
            </a:r>
            <a:b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旧事已过，都变成新的了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（林后5:17）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98" name="Google Shape;98;p1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道成肉身为成就生命救恩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6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1.1 救主降生奇妙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基督降生是神的永恒计划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女人后裔：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我又要叫你和女人彼此为仇；你的後裔和女人的後裔也彼此为仇。女人的後裔要伤你的头；你要伤他的脚跟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(创3:15)</a:t>
            </a:r>
            <a:br>
              <a:rPr lang="en" sz="2400">
                <a:latin typeface="SimSun"/>
                <a:ea typeface="SimSun"/>
                <a:cs typeface="SimSun"/>
                <a:sym typeface="SimSun"/>
              </a:rPr>
            </a:b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童女生子：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主自己要给你们一个兆头，必有童女怀孕生子，给他起名叫以马内利（就是神与我们同在的意思）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(以赛亚书7:14)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	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道成肉身为成就生命救恩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7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1.1 救主降生奇妙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基督降生是神的永恒计划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应许应验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马利亚将要生一个儿子，你要给他起名叫耶稣，因他要将自己的百姓从罪恶里救出来。这一切的事成就是要应验主藉先知所说的话，说：必有童女怀孕生子；人要称他的名为以马内利。（以马内利翻出来就是「神与我们同在」。）</a:t>
            </a:r>
            <a:b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2400">
                <a:latin typeface="SimSun"/>
                <a:ea typeface="SimSun"/>
                <a:cs typeface="SimSun"/>
                <a:sym typeface="SimSun"/>
              </a:rPr>
              <a:t>(太1:21-23)</a:t>
            </a:r>
            <a:br>
              <a:rPr lang="en" sz="2400">
                <a:latin typeface="SimSun"/>
                <a:ea typeface="SimSun"/>
                <a:cs typeface="SimSun"/>
                <a:sym typeface="SimSun"/>
              </a:rPr>
            </a:b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道成肉身为成就生命救恩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8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322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基督降生时机、地点、目的特别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时机：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及至时候满足，神就差遣他的儿子，为女子所生，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(加4:4-5)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地点：</a:t>
            </a:r>
            <a:r>
              <a:rPr lang="en" sz="300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伯利恒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、以法他啊，你在犹大诸城中为小，将来必有一位从你那里出来，在以色列中为我作掌权的；他的根源从亘古，从太初就有。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弥5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目的：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他要将自己的百姓从罪恶里救出来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(太1:21)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把律法以下的人赎出来，叫我们得著儿子的名分</a:t>
            </a:r>
            <a:r>
              <a:rPr lang="en" sz="3000" b="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(加4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:5)</a:t>
            </a:r>
            <a:endParaRPr sz="24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19" name="Google Shape;119;p1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道成肉身为成就生命救恩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9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1.2 基督救恩宝贵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基督降生显明神的恩典 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道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logos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成了肉身，住在我们中间，充充满满地有恩典，有真理。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(约1:14)  </a:t>
            </a:r>
            <a:br>
              <a:rPr lang="en" sz="2400">
                <a:latin typeface="SimSun"/>
                <a:ea typeface="SimSun"/>
                <a:cs typeface="SimSun"/>
                <a:sym typeface="SimSun"/>
              </a:rPr>
            </a:b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能以和众圣徒一同明白</a:t>
            </a:r>
            <a:r>
              <a:rPr lang="en" sz="300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基督的爱是何等长阔高深，并知道这爱是过於人所能测度的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，便叫神一切所充满的，充满了你们。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(弗3:18-19)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基督降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卑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显明神的恩典 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我们的大祭司并非不能体恤我们的软弱。他也曾凡事受过试探，与我们一样，只是他没有犯罪。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(来4:15）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9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道成肉身为成就生命救恩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0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1.2 基督救恩宝贵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基督受死显明神的恩典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他本有神的形像，不以自己与神同等为强夺的；反倒虚己，取了奴仆的形像，成为人的样式；既有人的样子，就自己卑微，存心顺服，以至於死，且死在十字架上</a:t>
            </a:r>
            <a:r>
              <a:rPr lang="en" sz="300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腓2:6-8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唯有基督在我们还做罪人的时候为我们死，神的爱就在此向我们显明了。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(罗5:8）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0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救赎恩典带给人全新生命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1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2.1 洗礼是开始全新的生命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洗礼意味生命重生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人若不重生，就不能见神的国。… 人若不是从水和圣灵生的，就不能进神的国。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(约3:3,5)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岂不知我们这受洗归入基督耶稣的人是受洗归入他的死吗？所以，我们藉著洗礼归入死，和他一同埋葬，原是叫我们一举一动有新生的样式，像基督藉著父的荣耀从死里复活一样。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(罗6:3-4)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1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</Words>
  <Application>Microsoft Office PowerPoint</Application>
  <PresentationFormat>On-screen Show (16:9)</PresentationFormat>
  <Paragraphs>61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KaiTi</vt:lpstr>
      <vt:lpstr>SimSun</vt:lpstr>
      <vt:lpstr>Arial</vt:lpstr>
      <vt:lpstr>Office Theme</vt:lpstr>
      <vt:lpstr>PowerPoint Presentation</vt:lpstr>
      <vt:lpstr>PowerPoint Presentation</vt:lpstr>
      <vt:lpstr>引言：新生命的庆典</vt:lpstr>
      <vt:lpstr>1. 道成肉身为成就生命救恩</vt:lpstr>
      <vt:lpstr>1. 道成肉身为成就生命救恩</vt:lpstr>
      <vt:lpstr>1. 道成肉身为成就生命救恩</vt:lpstr>
      <vt:lpstr>1. 道成肉身为成就生命救恩</vt:lpstr>
      <vt:lpstr>1. 道成肉身为成就生命救恩</vt:lpstr>
      <vt:lpstr>2. 救赎恩典带给人全新生命</vt:lpstr>
      <vt:lpstr>2. 救赎恩典带给人全新生命</vt:lpstr>
      <vt:lpstr>2. 救赎恩典带给人全新生命</vt:lpstr>
      <vt:lpstr>结语：奏响生命颂歌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2025-12-21T02:49:37Z</dcterms:modified>
</cp:coreProperties>
</file>