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10"/>
      <p:bold r:id="rId11"/>
    </p:embeddedFont>
    <p:embeddedFont>
      <p:font typeface="Arial Narrow" panose="020B0606020202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b05458b3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3b05458b3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05458b3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b05458b3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b05458b3e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3b05458b3e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05458b3e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b05458b3e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b05458b3e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b05458b3e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b05458b3e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3b05458b3e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05458b3e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b05458b3e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/>
          <p:nvPr/>
        </p:nvSpPr>
        <p:spPr>
          <a:xfrm flipH="1">
            <a:off x="152726" y="193380"/>
            <a:ext cx="8891400" cy="4776600"/>
          </a:xfrm>
          <a:prstGeom prst="horizontalScroll">
            <a:avLst>
              <a:gd name="adj" fmla="val 12500"/>
            </a:avLst>
          </a:prstGeom>
          <a:solidFill>
            <a:srgbClr val="385623"/>
          </a:solidFill>
          <a:ln w="76200" cap="rnd" cmpd="sng">
            <a:solidFill>
              <a:srgbClr val="FFC000">
                <a:alpha val="9882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耶稣的独特断言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The Unique Claims of Jesus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经文: 约 5: 15-30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 flipH="1">
            <a:off x="132284" y="168442"/>
            <a:ext cx="8891400" cy="4776600"/>
          </a:xfrm>
          <a:prstGeom prst="horizontalScroll">
            <a:avLst>
              <a:gd name="adj" fmla="val 12500"/>
            </a:avLst>
          </a:prstGeom>
          <a:solidFill>
            <a:srgbClr val="385623"/>
          </a:solidFill>
          <a:ln w="76200" cap="rnd" cmpd="sng">
            <a:solidFill>
              <a:srgbClr val="FFC000">
                <a:alpha val="9882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i="0" u="sng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引言</a:t>
            </a:r>
            <a:r>
              <a:rPr lang="en" sz="3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-本段圣经及福音书中多处记载耶稣宣称自已是神.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耶稣是神这宣言只有两个可能性 - 是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真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或是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假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" sz="29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True or False</a:t>
            </a:r>
            <a:endParaRPr sz="29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 flipH="1">
            <a:off x="156347" y="132347"/>
            <a:ext cx="8891400" cy="4776600"/>
          </a:xfrm>
          <a:prstGeom prst="horizontalScroll">
            <a:avLst>
              <a:gd name="adj" fmla="val 12500"/>
            </a:avLst>
          </a:prstGeom>
          <a:solidFill>
            <a:srgbClr val="385623"/>
          </a:solidFill>
          <a:ln w="76200" cap="rnd" cmpd="sng">
            <a:solidFill>
              <a:srgbClr val="FFC000">
                <a:alpha val="9882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一. </a:t>
            </a:r>
            <a:r>
              <a:rPr lang="en" sz="30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假若耶稣是神这宣言是假的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" sz="3000" b="1">
                <a:solidFill>
                  <a:srgbClr val="38562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那么：-</a:t>
            </a: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1, 可能主知道所说的是假的, 但这点不能成立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2, 可能主并不知道，此点也立不住脚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3, 结论: </a:t>
            </a:r>
            <a:r>
              <a:rPr lang="en" sz="3000" b="1" u="sng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耶稣是神这宣言是真确的</a:t>
            </a:r>
            <a:endParaRPr sz="1100"/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 flipH="1">
            <a:off x="132284" y="184579"/>
            <a:ext cx="8891400" cy="4776600"/>
          </a:xfrm>
          <a:prstGeom prst="horizontalScroll">
            <a:avLst>
              <a:gd name="adj" fmla="val 12500"/>
            </a:avLst>
          </a:prstGeom>
          <a:solidFill>
            <a:srgbClr val="385623"/>
          </a:solidFill>
          <a:ln w="76200" cap="rnd" cmpd="sng">
            <a:solidFill>
              <a:srgbClr val="FFC000">
                <a:alpha val="9882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 耶稣是神的证据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1, 耶稣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无罪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--仅有神才无罪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2, 耶稣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掌有超越大自然能力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--这能力是属于神的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3, 耶稣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从死里复活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--因祂是神, 故死亡不能拘禁他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/>
          <p:nvPr/>
        </p:nvSpPr>
        <p:spPr>
          <a:xfrm flipH="1">
            <a:off x="148421" y="136169"/>
            <a:ext cx="8891400" cy="4776600"/>
          </a:xfrm>
          <a:prstGeom prst="horizontalScroll">
            <a:avLst>
              <a:gd name="adj" fmla="val 12500"/>
            </a:avLst>
          </a:prstGeom>
          <a:solidFill>
            <a:srgbClr val="385623"/>
          </a:solidFill>
          <a:ln w="76200" cap="rnd" cmpd="sng">
            <a:solidFill>
              <a:srgbClr val="FFC000">
                <a:alpha val="9882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二. </a:t>
            </a:r>
            <a:r>
              <a:rPr lang="en" sz="30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耶稣是神的证据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(續)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4, 耶稣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对人类历史的影响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--其影响只有神才能做到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5, 耶稣叫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信他的人生命起顕著的改变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-- 仅有神才做得到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 flipH="1">
            <a:off x="132284" y="168442"/>
            <a:ext cx="8891400" cy="4776600"/>
          </a:xfrm>
          <a:prstGeom prst="horizontalScroll">
            <a:avLst>
              <a:gd name="adj" fmla="val 12500"/>
            </a:avLst>
          </a:prstGeom>
          <a:solidFill>
            <a:srgbClr val="385623"/>
          </a:solidFill>
          <a:ln w="76200" cap="rnd" cmpd="sng">
            <a:solidFill>
              <a:srgbClr val="FFC000">
                <a:alpha val="9882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结论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耶稣是神与我们有切肤的关系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 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我们当作一个选择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接纳他或拒绝他, 其后果当自负</a:t>
            </a:r>
            <a:endParaRPr sz="29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 flipH="1">
            <a:off x="132284" y="168442"/>
            <a:ext cx="8891400" cy="4776600"/>
          </a:xfrm>
          <a:prstGeom prst="horizontalScroll">
            <a:avLst>
              <a:gd name="adj" fmla="val 12500"/>
            </a:avLst>
          </a:prstGeom>
          <a:solidFill>
            <a:srgbClr val="385623"/>
          </a:solidFill>
          <a:ln w="76200" cap="rnd" cmpd="sng">
            <a:solidFill>
              <a:srgbClr val="FFC000">
                <a:alpha val="9882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u="sng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结论</a:t>
            </a:r>
            <a:r>
              <a:rPr lang="en" sz="33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(續)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sz="30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en" sz="3000" b="1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信子的人有永生；不信子的人得不着永生，上帝的震怒常在他身上。</a:t>
            </a: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」（约3:36）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- 耶稣乃是神所赐最珍贵无价的圣诞礼物</a:t>
            </a:r>
            <a:endParaRPr sz="1100"/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(16:9)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Microsoft JhengHei</vt:lpstr>
      <vt:lpstr>Calibri</vt:lpstr>
      <vt:lpstr>Arial</vt:lpstr>
      <vt:lpstr>Arial Narrow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1</cp:revision>
  <dcterms:modified xsi:type="dcterms:W3CDTF">2025-12-14T12:57:31Z</dcterms:modified>
</cp:coreProperties>
</file>