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8dd9f495b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a8dd9f495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8dd9f495b_2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a8dd9f495b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8dd9f495b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a8dd9f495b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8dd9f495b_2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a8dd9f495b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8dd9f495b_2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a8dd9f495b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8dd9f495b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a8dd9f495b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8dd9f495b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a8dd9f495b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8dd9f495b_2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a8dd9f495b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8dd9f495b_2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a8dd9f495b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8dd9f495b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a8dd9f495b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结语：真爱无价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28600" y="756805"/>
            <a:ext cx="8686800" cy="36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真爱的实质就是 学习恩主耶稣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活出舍己的爱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行出怜恤的爱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持守真理的爱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真爱合神本性、蒙神喜爱、合乎真理、良心安稳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从此就知道我们是属真理的，并且我们的心在神面前可以安稳。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 （3:19）</a:t>
            </a:r>
            <a:endParaRPr sz="3000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 descr="爱心图片素材-编号09317320-图行天下"/>
          <p:cNvPicPr preferRelativeResize="0"/>
          <p:nvPr/>
        </p:nvPicPr>
        <p:blipFill rotWithShape="1">
          <a:blip r:embed="rId3">
            <a:alphaModFix/>
          </a:blip>
          <a:srcRect l="15642" t="9524" r="18379" b="18926"/>
          <a:stretch/>
        </p:blipFill>
        <p:spPr>
          <a:xfrm>
            <a:off x="5624831" y="143925"/>
            <a:ext cx="2756250" cy="2715975"/>
          </a:xfrm>
          <a:prstGeom prst="ellipse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40738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 引 言：渴 求 真 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228600" y="756805"/>
            <a:ext cx="8686800" cy="36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人间渴求真正的爱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有真爱也会有假爱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什么才是真正的爱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4"/>
          <p:cNvGrpSpPr/>
          <p:nvPr/>
        </p:nvGrpSpPr>
        <p:grpSpPr>
          <a:xfrm>
            <a:off x="4650897" y="303451"/>
            <a:ext cx="2461970" cy="3574801"/>
            <a:chOff x="6096000" y="436969"/>
            <a:chExt cx="3282627" cy="4766401"/>
          </a:xfrm>
        </p:grpSpPr>
        <p:pic>
          <p:nvPicPr>
            <p:cNvPr id="93" name="Google Shape;9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0" y="436969"/>
              <a:ext cx="3257280" cy="3485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1" y="4009963"/>
              <a:ext cx="3282626" cy="11934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4"/>
          <p:cNvSpPr txBox="1"/>
          <p:nvPr/>
        </p:nvSpPr>
        <p:spPr>
          <a:xfrm>
            <a:off x="1716017" y="2208968"/>
            <a:ext cx="2228850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舍命的爱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怜恤的爱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诚实的爱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舍命的爱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主为我们舍命，我们从此就知道何为爱；我们也当为弟兄舍命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(3:16)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1.1 舍命的爱是真正的爱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舍命（lay down life）主动、有目的地牺牲、献身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人为朋友舍命，人的爱心没有比这个大的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(约15:13)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	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舍命的爱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1.2 主爱我们为我们舍命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因我们还软弱的时候，基督就按所定的日期为罪人死。为义人死，是少有的；为仁人死、或者有敢做的。惟有基督在我们还作罪人的时候为我们死，神的爱就在此向我们显明了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(罗马书5:6-8)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世人犯了罪 主舍命相救</a:t>
            </a:r>
            <a:br>
              <a:rPr lang="en" sz="3000"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latin typeface="Arial"/>
                <a:ea typeface="Arial"/>
                <a:cs typeface="Arial"/>
                <a:sym typeface="Arial"/>
              </a:rPr>
              <a:t>舍命的原因（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在我们还作罪人的时候为我们死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）</a:t>
            </a:r>
            <a:br>
              <a:rPr lang="en" sz="3000"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latin typeface="Arial"/>
                <a:ea typeface="Arial"/>
                <a:cs typeface="Arial"/>
                <a:sym typeface="Arial"/>
              </a:rPr>
              <a:t>舍命的计划（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按所定的日期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）</a:t>
            </a:r>
            <a:br>
              <a:rPr lang="en" sz="3000"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latin typeface="Arial"/>
                <a:ea typeface="Arial"/>
                <a:cs typeface="Arial"/>
                <a:sym typeface="Arial"/>
              </a:rPr>
              <a:t>舍命的效果（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神的爱就在此向我们显明了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）	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舍命的爱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1.2 主爱我们为我们舍命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舍命的方式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他本有神的形像，不以自己与神同等为强夺的；反倒虚己，取了奴仆的形像，成为人的样式；既有人的样子，就自己卑微，存心顺服，以至於死，且死在十字架上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（腓利比书2:6-8)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舍命的榜样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我们从此就知道何为爱；我们也当为弟兄舍命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b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" sz="2400">
                <a:latin typeface="Arial"/>
                <a:ea typeface="Arial"/>
                <a:cs typeface="Arial"/>
                <a:sym typeface="Arial"/>
              </a:rPr>
              <a:t>（3:16）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	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怜恤的爱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凡有世上财物的,看见弟兄穷乏,却塞住怜恤的心，爱神的心怎能存在他里面呢？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:17)</a:t>
            </a:r>
            <a:endParaRPr sz="30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怜恤的爱来自神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怜恤的爱有行动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小子们哪,我们相爱,不要只在言语和舌头上；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(18)</a:t>
            </a:r>
            <a:endParaRPr sz="3000" b="0" i="0" u="none" strike="noStrike" cap="none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若是弟兄或是姐妹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赤身露体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又缺了日用的饮食；你们中间有人对他们说：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“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平平安安的去吧！愿你们穿得暖，吃得饱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”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；却不给他们身体所需用的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这有什麽益处呢？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(雅各书2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:15-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16)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怜恤的爱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怜恤的爱有原则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怜悯是遵行神的旨意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怜悯要保持神的公义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世人哪，耶和华已指示你何为善。他向你所要的是什麽呢？只要你行公义，好怜悯，存谦卑的心，与你的神同行。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弥迦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书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6:8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诚实的爱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小子们哪，我们相爱，不要只在言语和舌头上，总要在行为和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诚实</a:t>
            </a: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上</a:t>
            </a:r>
            <a:r>
              <a:rPr lang="en" sz="3000">
                <a:solidFill>
                  <a:srgbClr val="000000"/>
                </a:solidFill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（3:18）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真爱行在真理中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真爱必须以真理为原则</a:t>
            </a:r>
            <a:b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言语（words）vs 真理（truth）</a:t>
            </a:r>
            <a:endParaRPr sz="3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没有真理的爱是虚假的</a:t>
            </a: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诚实的爱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3000"/>
              <a:buNone/>
            </a:pPr>
            <a:r>
              <a:rPr lang="en" sz="3000">
                <a:solidFill>
                  <a:srgbClr val="EE0000"/>
                </a:solidFill>
                <a:latin typeface="KaiTi"/>
                <a:ea typeface="KaiTi"/>
                <a:cs typeface="KaiTi"/>
                <a:sym typeface="KaiTi"/>
              </a:rPr>
              <a:t>小子们哪，我们相爱，不要只在言语和舌头上，总要在行为和诚实上</a:t>
            </a:r>
            <a:r>
              <a:rPr lang="en" sz="3000">
                <a:solidFill>
                  <a:srgbClr val="000000"/>
                </a:solidFill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（3:18）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真爱活在生命中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彼此的爱真实无伪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真正的爱表里如一</a:t>
            </a:r>
            <a:b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KaiTi</vt:lpstr>
      <vt:lpstr>SimSun</vt:lpstr>
      <vt:lpstr>Arial</vt:lpstr>
      <vt:lpstr>Office Theme</vt:lpstr>
      <vt:lpstr>PowerPoint Presentation</vt:lpstr>
      <vt:lpstr> 引 言：渴 求 真 爱</vt:lpstr>
      <vt:lpstr>1. 舍命的爱</vt:lpstr>
      <vt:lpstr>1. 舍命的爱</vt:lpstr>
      <vt:lpstr>1. 舍命的爱</vt:lpstr>
      <vt:lpstr>2. 怜恤的爱</vt:lpstr>
      <vt:lpstr>2. 怜恤的爱</vt:lpstr>
      <vt:lpstr>3. 诚实的爱</vt:lpstr>
      <vt:lpstr>3. 诚实的爱</vt:lpstr>
      <vt:lpstr>结语：真爱无价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2025-11-25T00:47:05Z</dcterms:modified>
</cp:coreProperties>
</file>