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50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f6ddbbd71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9f6ddbbd71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39f6ddbbd71_2_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9f6ddbbd71_2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39f6ddbbd71_2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9f6ddbbd71_2_1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g39f6ddbbd71_2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9f6ddbbd71_2_1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g39f6ddbbd71_2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9f6ddbbd71_2_1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39f6ddbbd71_2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9f6ddbbd71_2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g39f6ddbbd71_2_1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39f6ddbbd71_2_1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f6ddbbd71_2_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9f6ddbbd71_2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9f6ddbbd71_2_8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39f6ddbbd71_2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f6ddbbd71_2_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9f6ddbbd71_2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9f6ddbbd71_2_1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9f6ddbbd71_2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9f6ddbbd71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39f6ddbbd71_2_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9f6ddbbd71_2_10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9f6ddbbd71_2_1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39f6ddbbd71_2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9f6ddbbd71_2_1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39f6ddbbd71_2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9f6ddbbd71_2_1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39f6ddbbd71_2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3" title="11远离罪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8251" y="-84937"/>
            <a:ext cx="9220181" cy="5228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远离罪必须要重生得救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靠自律无法摆脱犯罪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立志为善由得我，只是行出来由不得我。故此，我所愿意的善，我反不做；我所不愿意的恶，我倒去做。…我真是苦啊！谁能救我脱离这取死的身体呢？感谢神，靠著我们的主耶稣基督就能脱离了。… 如今那些在基督耶稣里的就不定罪了。因为赐生命圣灵的律，在基督耶稣里释放了我，使我脱离罪和死的律了。 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(罗马书7:18-19, 24-25,8:1-2)</a:t>
            </a:r>
            <a:endParaRPr/>
          </a:p>
        </p:txBody>
      </p:sp>
      <p:sp>
        <p:nvSpPr>
          <p:cNvPr id="150" name="Google Shape;150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远离罪必须要重生得救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信靠主才能远离罪恶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远离罪必须接受主救恩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神的儿子显现出来，为要除灭魔鬼的作为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(3:8)</a:t>
            </a:r>
            <a:endParaRPr/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远离罪必须住在主里面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凡住在祂里面的，就不犯罪；凡从神生的，就不犯罪，…他也不能犯罪，因为他是由神生的。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(3:6,9)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远离罪必须要重生得救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4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信靠主才能远离罪恶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神的话语在我们心中 </a:t>
            </a:r>
            <a:br>
              <a:rPr lang="en" sz="3000"/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因神的道存在他心里；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(9)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我将你的话藏在心里，免得我得罪你。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(诗篇119:11)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圣灵做工在我们心中 </a:t>
            </a:r>
            <a:br>
              <a:rPr lang="en" sz="3000"/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他既来了，就要叫世人为罪、为义、为审判，自己责备自己。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(约翰福音16:8)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64" name="Google Shape;164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远离罪必须要重生得救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 效法主才能远离罪恶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主是唯一无犯罪的人 -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在祂并没有罪。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(3:5)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因我们的大祭司并非不能体恤我们的软弱。他也曾凡事受过试探，与我们一样，只是他没有犯罪。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希伯来书4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:15)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主是我们美好的榜样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结语：神儿女远离罪恶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远离罪恶应该是神儿女本色</a:t>
            </a:r>
            <a:endParaRPr sz="30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从此就显出谁是神的儿女,谁是魔鬼的儿女。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(3:10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犯罪使人与神隔绝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犯罪有辱神儿女名分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靠主脱离罪的捆绑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得赦免其过、遮盖其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罪的，这人是有福的！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(诗篇32:1）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26"/>
          <p:cNvPicPr preferRelativeResize="0"/>
          <p:nvPr/>
        </p:nvPicPr>
        <p:blipFill rotWithShape="1">
          <a:blip r:embed="rId3">
            <a:alphaModFix/>
          </a:blip>
          <a:srcRect l="-1" r="42576"/>
          <a:stretch/>
        </p:blipFill>
        <p:spPr>
          <a:xfrm flipH="1">
            <a:off x="4498520" y="1828799"/>
            <a:ext cx="3988867" cy="26872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引言：神儿女特征 – 续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我们本是罪人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世界充满罪恶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神儿女远离罪恶很重要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圣经中关于罪的真理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犯罪不符神儿女身份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避免犯罪需重生得救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l="15653" t="30185" r="33808" b="9109"/>
          <a:stretch/>
        </p:blipFill>
        <p:spPr>
          <a:xfrm flipH="1">
            <a:off x="4686300" y="756805"/>
            <a:ext cx="4259350" cy="3507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有关罪于犯罪的圣经真理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犯罪的概念是主动犯罪的事实（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凡犯罪的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3:4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）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      犯罪 – 动词的现在式 = 持续、常态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      与偶尔、无心犯罪有所不同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基督徒会偶尔犯罪，所以需要常常警醒、悔改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我们若说自己无罪，便是自欺，真理不在我们心里了。我们若认自己的罪，神是信实的，是公义的，必要赦免我们的罪，洗净我们一切的不义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(1:8-9)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有关罪于犯罪的圣经真理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犯罪的实质是亏缺了神的荣耀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因为世人都犯了罪，亏缺了神的荣耀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(罗马书3:23)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罪（Sin）≠ 刑事犯罪； = Miss the target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有罪是基于人对神要求的亏缺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有罪是基于神对人深透的鉴察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有罪是人生命中的真实状况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有关罪于犯罪的圣经真理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犯罪的实质是亏缺了神的荣耀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知道神却故意拒绝认识神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；不敬拜神反而敬拜偶像；行淫乱污秽的事；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放纵情欲搞同性恋；心中装满不义、邪恶、贪婪、恶毒、嫉妒、凶杀、争竞、诡诈、毒恨；并谗言毁谤人、背後说闲话、怨恨神、侮慢人、狂傲、自夸、捏造恶事、违背父母、无知、背约、无亲情、不怜悯人、不但自己去行，还喜欢别人去行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(从罗马书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:21-32归纳)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有关罪于犯罪的圣经真理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1.3 犯罪的内容是违背圣经的律法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凡犯罪的，就是违背律法；违背律法就是罪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(3:4)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犯罪是违背神所定的道德标准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犯罪是违反神与人立约的律法 （</a:t>
            </a:r>
            <a:r>
              <a:rPr lang="en" sz="3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十诫、大诫命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神设立律法的目的是使人知罪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因为律法本是叫人知罪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(罗3: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2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0)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1.4 犯罪的根本是背离了神的公义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行义的才是义人，正如主是义的一样。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(3:7)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犯罪与神儿女身份不相称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3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.1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犯罪是属于魔鬼的特征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灵界受造物 –天使  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天使岂不都是服役的灵、奉差遣为那将要承受救恩的人效力吗？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(来1:14)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魔鬼是堕落的天使  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因为魔鬼从起初就犯罪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(3:8)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犯罪的就是属魔鬼  </a:t>
            </a:r>
            <a:b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犯罪的是属魔鬼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(3:8)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犯罪与神儿女身份不相称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犯罪是不认识神 / 基督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凡犯罪的，是未曾看见祂，也未曾认识祂。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(3:6)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不认识神的公义圣洁 </a:t>
            </a:r>
            <a:endParaRPr sz="3000">
              <a:solidFill>
                <a:srgbClr val="000000"/>
              </a:solidFill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耶和华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万不以有罪的为无罪，必追讨他的罪，自父及子，直到三、四代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(出34:7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, 民14:18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犯罪与神儿女身份不相称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犯罪是不认识神 / 基督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不认识基督的赦罪恩典 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基督的爱长阔高深：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使基督因你们的信，住在你们心里，叫你们的爱心有根有基，能以和众圣徒一同明白基督的爱是何等长阔高深，并知道这爱是过於人所能测度的，便叫神一切所充满的，充满了你们。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弗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3:17-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19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b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</a:b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人类的罪孽深重：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你们的罪孽使你们与神隔绝；你们的罪恶使他掩面不听你们。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赛59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:2)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On-screen Show (16:9)</PresentationFormat>
  <Paragraphs>81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KaiTi</vt:lpstr>
      <vt:lpstr>SimSun</vt:lpstr>
      <vt:lpstr>Arial</vt:lpstr>
      <vt:lpstr>Office Theme</vt:lpstr>
      <vt:lpstr>PowerPoint Presentation</vt:lpstr>
      <vt:lpstr>引言：神儿女特征 – 续</vt:lpstr>
      <vt:lpstr>1. 有关罪于犯罪的圣经真理</vt:lpstr>
      <vt:lpstr>1. 有关罪于犯罪的圣经真理</vt:lpstr>
      <vt:lpstr>1. 有关罪于犯罪的圣经真理</vt:lpstr>
      <vt:lpstr>1. 有关罪于犯罪的圣经真理</vt:lpstr>
      <vt:lpstr>2. 犯罪与神儿女身份不相称</vt:lpstr>
      <vt:lpstr>2. 犯罪与神儿女身份不相称</vt:lpstr>
      <vt:lpstr>2. 犯罪与神儿女身份不相称</vt:lpstr>
      <vt:lpstr>3. 远离罪必须要重生得救</vt:lpstr>
      <vt:lpstr>3. 远离罪必须要重生得救</vt:lpstr>
      <vt:lpstr>3. 远离罪必须要重生得救</vt:lpstr>
      <vt:lpstr>3. 远离罪必须要重生得救</vt:lpstr>
      <vt:lpstr>结语：神儿女远离罪恶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2025-11-02T23:56:17Z</dcterms:modified>
</cp:coreProperties>
</file>