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8"/>
  </p:notesMasterIdLst>
  <p:sldIdLst>
    <p:sldId id="1739" r:id="rId2"/>
    <p:sldId id="1796" r:id="rId3"/>
    <p:sldId id="1779" r:id="rId4"/>
    <p:sldId id="1794" r:id="rId5"/>
    <p:sldId id="1795" r:id="rId6"/>
    <p:sldId id="17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5A3B-5AB6-40A9-97B7-BFA1870A68B9}" type="datetimeFigureOut">
              <a:rPr lang="en-CA" smtClean="0"/>
              <a:t>19/10/2025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DFACC-66D5-487E-A44B-8B1054E93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6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89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DBE1-3EFC-C210-AE8C-1C4A0CD4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2470D-7EDF-767A-8E41-9C70339D5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C4888-84DA-1966-509A-976D46D5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797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11" name="Google Shape;11;p2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41367" y="1218033"/>
            <a:ext cx="5630400" cy="30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41367" y="4281200"/>
            <a:ext cx="56304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" name="Google Shape;16;p2"/>
          <p:cNvGrpSpPr/>
          <p:nvPr/>
        </p:nvGrpSpPr>
        <p:grpSpPr>
          <a:xfrm>
            <a:off x="11423013" y="4978909"/>
            <a:ext cx="757711" cy="1401268"/>
            <a:chOff x="8567259" y="3734181"/>
            <a:chExt cx="568283" cy="1050951"/>
          </a:xfrm>
        </p:grpSpPr>
        <p:sp>
          <p:nvSpPr>
            <p:cNvPr id="17" name="Google Shape;17;p2"/>
            <p:cNvSpPr/>
            <p:nvPr/>
          </p:nvSpPr>
          <p:spPr>
            <a:xfrm>
              <a:off x="8567259" y="3734181"/>
              <a:ext cx="568283" cy="724856"/>
            </a:xfrm>
            <a:custGeom>
              <a:avLst/>
              <a:gdLst/>
              <a:ahLst/>
              <a:cxnLst/>
              <a:rect l="l" t="t" r="r" b="b"/>
              <a:pathLst>
                <a:path w="18957" h="24180" extrusionOk="0">
                  <a:moveTo>
                    <a:pt x="12048" y="1"/>
                  </a:moveTo>
                  <a:cubicBezTo>
                    <a:pt x="9534" y="1"/>
                    <a:pt x="7436" y="1801"/>
                    <a:pt x="5716" y="3454"/>
                  </a:cubicBezTo>
                  <a:cubicBezTo>
                    <a:pt x="4763" y="4383"/>
                    <a:pt x="3692" y="5311"/>
                    <a:pt x="3144" y="6574"/>
                  </a:cubicBezTo>
                  <a:cubicBezTo>
                    <a:pt x="2596" y="7883"/>
                    <a:pt x="2763" y="9241"/>
                    <a:pt x="3096" y="10574"/>
                  </a:cubicBezTo>
                  <a:cubicBezTo>
                    <a:pt x="3287" y="11289"/>
                    <a:pt x="3382" y="11956"/>
                    <a:pt x="3049" y="12646"/>
                  </a:cubicBezTo>
                  <a:cubicBezTo>
                    <a:pt x="2715" y="13337"/>
                    <a:pt x="2167" y="13861"/>
                    <a:pt x="1667" y="14456"/>
                  </a:cubicBezTo>
                  <a:cubicBezTo>
                    <a:pt x="786" y="15456"/>
                    <a:pt x="0" y="16671"/>
                    <a:pt x="48" y="18076"/>
                  </a:cubicBezTo>
                  <a:cubicBezTo>
                    <a:pt x="72" y="19029"/>
                    <a:pt x="524" y="19743"/>
                    <a:pt x="1167" y="20338"/>
                  </a:cubicBezTo>
                  <a:cubicBezTo>
                    <a:pt x="1429" y="20743"/>
                    <a:pt x="1763" y="21100"/>
                    <a:pt x="2144" y="21410"/>
                  </a:cubicBezTo>
                  <a:cubicBezTo>
                    <a:pt x="3287" y="22315"/>
                    <a:pt x="4620" y="22982"/>
                    <a:pt x="5978" y="23458"/>
                  </a:cubicBezTo>
                  <a:cubicBezTo>
                    <a:pt x="7259" y="23902"/>
                    <a:pt x="8642" y="24179"/>
                    <a:pt x="10012" y="24179"/>
                  </a:cubicBezTo>
                  <a:cubicBezTo>
                    <a:pt x="11290" y="24179"/>
                    <a:pt x="12556" y="23937"/>
                    <a:pt x="13717" y="23363"/>
                  </a:cubicBezTo>
                  <a:cubicBezTo>
                    <a:pt x="14789" y="22815"/>
                    <a:pt x="15718" y="21910"/>
                    <a:pt x="16289" y="20838"/>
                  </a:cubicBezTo>
                  <a:cubicBezTo>
                    <a:pt x="16861" y="19743"/>
                    <a:pt x="16956" y="18600"/>
                    <a:pt x="16718" y="17385"/>
                  </a:cubicBezTo>
                  <a:cubicBezTo>
                    <a:pt x="16599" y="16719"/>
                    <a:pt x="16480" y="16099"/>
                    <a:pt x="16670" y="15433"/>
                  </a:cubicBezTo>
                  <a:cubicBezTo>
                    <a:pt x="16861" y="14837"/>
                    <a:pt x="17147" y="14289"/>
                    <a:pt x="17456" y="13766"/>
                  </a:cubicBezTo>
                  <a:cubicBezTo>
                    <a:pt x="18052" y="12813"/>
                    <a:pt x="18742" y="11813"/>
                    <a:pt x="18814" y="10646"/>
                  </a:cubicBezTo>
                  <a:cubicBezTo>
                    <a:pt x="18957" y="8360"/>
                    <a:pt x="16337" y="7145"/>
                    <a:pt x="16194" y="4954"/>
                  </a:cubicBezTo>
                  <a:cubicBezTo>
                    <a:pt x="16147" y="4287"/>
                    <a:pt x="16242" y="3644"/>
                    <a:pt x="16123" y="3001"/>
                  </a:cubicBezTo>
                  <a:cubicBezTo>
                    <a:pt x="16027" y="2454"/>
                    <a:pt x="15789" y="1954"/>
                    <a:pt x="15432" y="1549"/>
                  </a:cubicBezTo>
                  <a:cubicBezTo>
                    <a:pt x="14741" y="668"/>
                    <a:pt x="13670" y="144"/>
                    <a:pt x="12551" y="25"/>
                  </a:cubicBezTo>
                  <a:cubicBezTo>
                    <a:pt x="12381" y="8"/>
                    <a:pt x="12214" y="1"/>
                    <a:pt x="1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07884" y="3948970"/>
              <a:ext cx="294169" cy="836162"/>
            </a:xfrm>
            <a:custGeom>
              <a:avLst/>
              <a:gdLst/>
              <a:ahLst/>
              <a:cxnLst/>
              <a:rect l="l" t="t" r="r" b="b"/>
              <a:pathLst>
                <a:path w="9813" h="27893" extrusionOk="0">
                  <a:moveTo>
                    <a:pt x="6376" y="1"/>
                  </a:moveTo>
                  <a:cubicBezTo>
                    <a:pt x="6317" y="1"/>
                    <a:pt x="6259" y="37"/>
                    <a:pt x="6240" y="123"/>
                  </a:cubicBezTo>
                  <a:cubicBezTo>
                    <a:pt x="5526" y="3671"/>
                    <a:pt x="4954" y="7267"/>
                    <a:pt x="4335" y="10840"/>
                  </a:cubicBezTo>
                  <a:cubicBezTo>
                    <a:pt x="3073" y="10673"/>
                    <a:pt x="1882" y="9935"/>
                    <a:pt x="1191" y="8839"/>
                  </a:cubicBezTo>
                  <a:cubicBezTo>
                    <a:pt x="501" y="7720"/>
                    <a:pt x="358" y="6291"/>
                    <a:pt x="787" y="5053"/>
                  </a:cubicBezTo>
                  <a:cubicBezTo>
                    <a:pt x="830" y="4924"/>
                    <a:pt x="735" y="4847"/>
                    <a:pt x="637" y="4847"/>
                  </a:cubicBezTo>
                  <a:cubicBezTo>
                    <a:pt x="572" y="4847"/>
                    <a:pt x="506" y="4881"/>
                    <a:pt x="477" y="4957"/>
                  </a:cubicBezTo>
                  <a:cubicBezTo>
                    <a:pt x="1" y="6315"/>
                    <a:pt x="144" y="7863"/>
                    <a:pt x="930" y="9077"/>
                  </a:cubicBezTo>
                  <a:cubicBezTo>
                    <a:pt x="1692" y="10244"/>
                    <a:pt x="2930" y="11006"/>
                    <a:pt x="4287" y="11197"/>
                  </a:cubicBezTo>
                  <a:cubicBezTo>
                    <a:pt x="3692" y="14650"/>
                    <a:pt x="3144" y="18127"/>
                    <a:pt x="2644" y="21604"/>
                  </a:cubicBezTo>
                  <a:cubicBezTo>
                    <a:pt x="2335" y="23628"/>
                    <a:pt x="2049" y="25676"/>
                    <a:pt x="1787" y="27724"/>
                  </a:cubicBezTo>
                  <a:cubicBezTo>
                    <a:pt x="1773" y="27831"/>
                    <a:pt x="1865" y="27893"/>
                    <a:pt x="1952" y="27893"/>
                  </a:cubicBezTo>
                  <a:cubicBezTo>
                    <a:pt x="2021" y="27893"/>
                    <a:pt x="2086" y="27855"/>
                    <a:pt x="2096" y="27772"/>
                  </a:cubicBezTo>
                  <a:cubicBezTo>
                    <a:pt x="2859" y="22818"/>
                    <a:pt x="3644" y="17865"/>
                    <a:pt x="4430" y="12911"/>
                  </a:cubicBezTo>
                  <a:cubicBezTo>
                    <a:pt x="4477" y="12916"/>
                    <a:pt x="4525" y="12918"/>
                    <a:pt x="4573" y="12918"/>
                  </a:cubicBezTo>
                  <a:cubicBezTo>
                    <a:pt x="4800" y="12918"/>
                    <a:pt x="5048" y="12875"/>
                    <a:pt x="5264" y="12816"/>
                  </a:cubicBezTo>
                  <a:cubicBezTo>
                    <a:pt x="5645" y="12745"/>
                    <a:pt x="6002" y="12602"/>
                    <a:pt x="6359" y="12411"/>
                  </a:cubicBezTo>
                  <a:cubicBezTo>
                    <a:pt x="7050" y="12030"/>
                    <a:pt x="7621" y="11506"/>
                    <a:pt x="8098" y="10863"/>
                  </a:cubicBezTo>
                  <a:cubicBezTo>
                    <a:pt x="8669" y="10125"/>
                    <a:pt x="9050" y="9220"/>
                    <a:pt x="9312" y="8315"/>
                  </a:cubicBezTo>
                  <a:cubicBezTo>
                    <a:pt x="9598" y="7339"/>
                    <a:pt x="9812" y="6243"/>
                    <a:pt x="9812" y="5219"/>
                  </a:cubicBezTo>
                  <a:cubicBezTo>
                    <a:pt x="9812" y="5190"/>
                    <a:pt x="9776" y="5170"/>
                    <a:pt x="9743" y="5170"/>
                  </a:cubicBezTo>
                  <a:cubicBezTo>
                    <a:pt x="9722" y="5170"/>
                    <a:pt x="9702" y="5177"/>
                    <a:pt x="9693" y="5196"/>
                  </a:cubicBezTo>
                  <a:cubicBezTo>
                    <a:pt x="9407" y="6100"/>
                    <a:pt x="9288" y="7077"/>
                    <a:pt x="9026" y="7982"/>
                  </a:cubicBezTo>
                  <a:cubicBezTo>
                    <a:pt x="8765" y="8863"/>
                    <a:pt x="8431" y="9720"/>
                    <a:pt x="7883" y="10482"/>
                  </a:cubicBezTo>
                  <a:cubicBezTo>
                    <a:pt x="7455" y="11101"/>
                    <a:pt x="6883" y="11649"/>
                    <a:pt x="6240" y="12006"/>
                  </a:cubicBezTo>
                  <a:cubicBezTo>
                    <a:pt x="5931" y="12197"/>
                    <a:pt x="5597" y="12340"/>
                    <a:pt x="5240" y="12411"/>
                  </a:cubicBezTo>
                  <a:cubicBezTo>
                    <a:pt x="5002" y="12483"/>
                    <a:pt x="4740" y="12483"/>
                    <a:pt x="4478" y="12530"/>
                  </a:cubicBezTo>
                  <a:cubicBezTo>
                    <a:pt x="4811" y="10459"/>
                    <a:pt x="5145" y="8387"/>
                    <a:pt x="5502" y="6315"/>
                  </a:cubicBezTo>
                  <a:cubicBezTo>
                    <a:pt x="5597" y="5624"/>
                    <a:pt x="5716" y="4934"/>
                    <a:pt x="5835" y="4267"/>
                  </a:cubicBezTo>
                  <a:cubicBezTo>
                    <a:pt x="5978" y="4267"/>
                    <a:pt x="6121" y="4195"/>
                    <a:pt x="6240" y="4172"/>
                  </a:cubicBezTo>
                  <a:cubicBezTo>
                    <a:pt x="6407" y="4100"/>
                    <a:pt x="6550" y="4029"/>
                    <a:pt x="6716" y="3933"/>
                  </a:cubicBezTo>
                  <a:cubicBezTo>
                    <a:pt x="7026" y="3743"/>
                    <a:pt x="7312" y="3505"/>
                    <a:pt x="7550" y="3219"/>
                  </a:cubicBezTo>
                  <a:cubicBezTo>
                    <a:pt x="8026" y="2671"/>
                    <a:pt x="8312" y="2004"/>
                    <a:pt x="8360" y="1266"/>
                  </a:cubicBezTo>
                  <a:cubicBezTo>
                    <a:pt x="8360" y="1159"/>
                    <a:pt x="8276" y="1105"/>
                    <a:pt x="8190" y="1105"/>
                  </a:cubicBezTo>
                  <a:cubicBezTo>
                    <a:pt x="8104" y="1105"/>
                    <a:pt x="8014" y="1159"/>
                    <a:pt x="8002" y="1266"/>
                  </a:cubicBezTo>
                  <a:cubicBezTo>
                    <a:pt x="7931" y="1885"/>
                    <a:pt x="7645" y="2505"/>
                    <a:pt x="7240" y="2981"/>
                  </a:cubicBezTo>
                  <a:cubicBezTo>
                    <a:pt x="7026" y="3219"/>
                    <a:pt x="6788" y="3409"/>
                    <a:pt x="6526" y="3576"/>
                  </a:cubicBezTo>
                  <a:cubicBezTo>
                    <a:pt x="6383" y="3648"/>
                    <a:pt x="6240" y="3743"/>
                    <a:pt x="6097" y="3790"/>
                  </a:cubicBezTo>
                  <a:cubicBezTo>
                    <a:pt x="6026" y="3814"/>
                    <a:pt x="5978" y="3814"/>
                    <a:pt x="5907" y="3838"/>
                  </a:cubicBezTo>
                  <a:cubicBezTo>
                    <a:pt x="6121" y="2624"/>
                    <a:pt x="6335" y="1409"/>
                    <a:pt x="6526" y="195"/>
                  </a:cubicBezTo>
                  <a:cubicBezTo>
                    <a:pt x="6554" y="81"/>
                    <a:pt x="6464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0833708" y="5871970"/>
            <a:ext cx="1012840" cy="726975"/>
            <a:chOff x="7474343" y="4491477"/>
            <a:chExt cx="759630" cy="545231"/>
          </a:xfrm>
        </p:grpSpPr>
        <p:sp>
          <p:nvSpPr>
            <p:cNvPr id="20" name="Google Shape;20;p2"/>
            <p:cNvSpPr/>
            <p:nvPr/>
          </p:nvSpPr>
          <p:spPr>
            <a:xfrm>
              <a:off x="7474343" y="4491477"/>
              <a:ext cx="759630" cy="545231"/>
            </a:xfrm>
            <a:custGeom>
              <a:avLst/>
              <a:gdLst/>
              <a:ahLst/>
              <a:cxnLst/>
              <a:rect l="l" t="t" r="r" b="b"/>
              <a:pathLst>
                <a:path w="25340" h="18188" extrusionOk="0">
                  <a:moveTo>
                    <a:pt x="14809" y="1"/>
                  </a:moveTo>
                  <a:cubicBezTo>
                    <a:pt x="14683" y="1"/>
                    <a:pt x="14558" y="8"/>
                    <a:pt x="14433" y="22"/>
                  </a:cubicBezTo>
                  <a:cubicBezTo>
                    <a:pt x="13456" y="141"/>
                    <a:pt x="12623" y="713"/>
                    <a:pt x="12146" y="1570"/>
                  </a:cubicBezTo>
                  <a:cubicBezTo>
                    <a:pt x="11765" y="2237"/>
                    <a:pt x="11622" y="2999"/>
                    <a:pt x="11765" y="3737"/>
                  </a:cubicBezTo>
                  <a:cubicBezTo>
                    <a:pt x="11294" y="3472"/>
                    <a:pt x="10759" y="3325"/>
                    <a:pt x="10227" y="3325"/>
                  </a:cubicBezTo>
                  <a:cubicBezTo>
                    <a:pt x="9900" y="3325"/>
                    <a:pt x="9574" y="3381"/>
                    <a:pt x="9265" y="3499"/>
                  </a:cubicBezTo>
                  <a:cubicBezTo>
                    <a:pt x="8622" y="3737"/>
                    <a:pt x="8074" y="4237"/>
                    <a:pt x="7741" y="4833"/>
                  </a:cubicBezTo>
                  <a:cubicBezTo>
                    <a:pt x="7281" y="3434"/>
                    <a:pt x="5833" y="2404"/>
                    <a:pt x="4351" y="2404"/>
                  </a:cubicBezTo>
                  <a:cubicBezTo>
                    <a:pt x="4067" y="2404"/>
                    <a:pt x="3782" y="2442"/>
                    <a:pt x="3502" y="2523"/>
                  </a:cubicBezTo>
                  <a:cubicBezTo>
                    <a:pt x="2406" y="2832"/>
                    <a:pt x="1501" y="3618"/>
                    <a:pt x="954" y="4595"/>
                  </a:cubicBezTo>
                  <a:cubicBezTo>
                    <a:pt x="549" y="5261"/>
                    <a:pt x="358" y="6000"/>
                    <a:pt x="287" y="6738"/>
                  </a:cubicBezTo>
                  <a:cubicBezTo>
                    <a:pt x="72" y="7310"/>
                    <a:pt x="1" y="7881"/>
                    <a:pt x="1" y="8476"/>
                  </a:cubicBezTo>
                  <a:cubicBezTo>
                    <a:pt x="25" y="9786"/>
                    <a:pt x="453" y="11096"/>
                    <a:pt x="1215" y="12168"/>
                  </a:cubicBezTo>
                  <a:cubicBezTo>
                    <a:pt x="2906" y="14549"/>
                    <a:pt x="5716" y="15907"/>
                    <a:pt x="8407" y="16811"/>
                  </a:cubicBezTo>
                  <a:cubicBezTo>
                    <a:pt x="11023" y="17724"/>
                    <a:pt x="13829" y="18187"/>
                    <a:pt x="16604" y="18187"/>
                  </a:cubicBezTo>
                  <a:cubicBezTo>
                    <a:pt x="17088" y="18187"/>
                    <a:pt x="17571" y="18173"/>
                    <a:pt x="18052" y="18145"/>
                  </a:cubicBezTo>
                  <a:cubicBezTo>
                    <a:pt x="19529" y="18050"/>
                    <a:pt x="21077" y="17859"/>
                    <a:pt x="22410" y="17192"/>
                  </a:cubicBezTo>
                  <a:cubicBezTo>
                    <a:pt x="23625" y="16573"/>
                    <a:pt x="24625" y="15502"/>
                    <a:pt x="24982" y="14192"/>
                  </a:cubicBezTo>
                  <a:cubicBezTo>
                    <a:pt x="25340" y="12763"/>
                    <a:pt x="24768" y="11239"/>
                    <a:pt x="23506" y="10477"/>
                  </a:cubicBezTo>
                  <a:cubicBezTo>
                    <a:pt x="22996" y="10166"/>
                    <a:pt x="22422" y="10018"/>
                    <a:pt x="21851" y="10018"/>
                  </a:cubicBezTo>
                  <a:cubicBezTo>
                    <a:pt x="21327" y="10018"/>
                    <a:pt x="20805" y="10142"/>
                    <a:pt x="20339" y="10382"/>
                  </a:cubicBezTo>
                  <a:cubicBezTo>
                    <a:pt x="20743" y="9334"/>
                    <a:pt x="20862" y="8143"/>
                    <a:pt x="20148" y="7238"/>
                  </a:cubicBezTo>
                  <a:cubicBezTo>
                    <a:pt x="19688" y="6674"/>
                    <a:pt x="18972" y="6311"/>
                    <a:pt x="18256" y="6311"/>
                  </a:cubicBezTo>
                  <a:cubicBezTo>
                    <a:pt x="18156" y="6311"/>
                    <a:pt x="18056" y="6319"/>
                    <a:pt x="17957" y="6333"/>
                  </a:cubicBezTo>
                  <a:cubicBezTo>
                    <a:pt x="18386" y="5571"/>
                    <a:pt x="18648" y="4690"/>
                    <a:pt x="18624" y="3809"/>
                  </a:cubicBezTo>
                  <a:cubicBezTo>
                    <a:pt x="18576" y="2713"/>
                    <a:pt x="18124" y="1666"/>
                    <a:pt x="17290" y="951"/>
                  </a:cubicBezTo>
                  <a:cubicBezTo>
                    <a:pt x="16600" y="366"/>
                    <a:pt x="15709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7604296" y="4639536"/>
              <a:ext cx="502243" cy="395913"/>
              <a:chOff x="7604296" y="4639536"/>
              <a:chExt cx="502243" cy="395913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7604296" y="4639536"/>
                <a:ext cx="14299" cy="26257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59" extrusionOk="0">
                    <a:moveTo>
                      <a:pt x="176" y="1"/>
                    </a:moveTo>
                    <a:cubicBezTo>
                      <a:pt x="155" y="1"/>
                      <a:pt x="131" y="13"/>
                      <a:pt x="119" y="37"/>
                    </a:cubicBezTo>
                    <a:cubicBezTo>
                      <a:pt x="24" y="1466"/>
                      <a:pt x="48" y="2894"/>
                      <a:pt x="48" y="4323"/>
                    </a:cubicBezTo>
                    <a:cubicBezTo>
                      <a:pt x="48" y="5752"/>
                      <a:pt x="0" y="7205"/>
                      <a:pt x="119" y="8634"/>
                    </a:cubicBezTo>
                    <a:cubicBezTo>
                      <a:pt x="119" y="8717"/>
                      <a:pt x="185" y="8759"/>
                      <a:pt x="250" y="8759"/>
                    </a:cubicBezTo>
                    <a:cubicBezTo>
                      <a:pt x="316" y="8759"/>
                      <a:pt x="381" y="8717"/>
                      <a:pt x="381" y="8634"/>
                    </a:cubicBezTo>
                    <a:cubicBezTo>
                      <a:pt x="476" y="7205"/>
                      <a:pt x="405" y="5752"/>
                      <a:pt x="381" y="4323"/>
                    </a:cubicBezTo>
                    <a:cubicBezTo>
                      <a:pt x="357" y="2894"/>
                      <a:pt x="357" y="1466"/>
                      <a:pt x="215" y="37"/>
                    </a:cubicBezTo>
                    <a:cubicBezTo>
                      <a:pt x="215" y="13"/>
                      <a:pt x="197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725645" y="4678357"/>
                <a:ext cx="53989" cy="244377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8152" extrusionOk="0">
                    <a:moveTo>
                      <a:pt x="1765" y="0"/>
                    </a:moveTo>
                    <a:cubicBezTo>
                      <a:pt x="1752" y="0"/>
                      <a:pt x="1739" y="8"/>
                      <a:pt x="1739" y="28"/>
                    </a:cubicBezTo>
                    <a:cubicBezTo>
                      <a:pt x="1287" y="1337"/>
                      <a:pt x="953" y="2719"/>
                      <a:pt x="691" y="4076"/>
                    </a:cubicBezTo>
                    <a:cubicBezTo>
                      <a:pt x="548" y="4743"/>
                      <a:pt x="406" y="5410"/>
                      <a:pt x="310" y="6077"/>
                    </a:cubicBezTo>
                    <a:cubicBezTo>
                      <a:pt x="239" y="6434"/>
                      <a:pt x="191" y="6767"/>
                      <a:pt x="144" y="7124"/>
                    </a:cubicBezTo>
                    <a:cubicBezTo>
                      <a:pt x="96" y="7410"/>
                      <a:pt x="1" y="7791"/>
                      <a:pt x="96" y="8077"/>
                    </a:cubicBezTo>
                    <a:cubicBezTo>
                      <a:pt x="109" y="8128"/>
                      <a:pt x="149" y="8152"/>
                      <a:pt x="191" y="8152"/>
                    </a:cubicBezTo>
                    <a:cubicBezTo>
                      <a:pt x="227" y="8152"/>
                      <a:pt x="264" y="8134"/>
                      <a:pt x="286" y="8101"/>
                    </a:cubicBezTo>
                    <a:cubicBezTo>
                      <a:pt x="453" y="7839"/>
                      <a:pt x="453" y="7458"/>
                      <a:pt x="501" y="7148"/>
                    </a:cubicBezTo>
                    <a:cubicBezTo>
                      <a:pt x="548" y="6839"/>
                      <a:pt x="596" y="6505"/>
                      <a:pt x="667" y="6172"/>
                    </a:cubicBezTo>
                    <a:cubicBezTo>
                      <a:pt x="787" y="5481"/>
                      <a:pt x="882" y="4791"/>
                      <a:pt x="1001" y="4100"/>
                    </a:cubicBezTo>
                    <a:cubicBezTo>
                      <a:pt x="1263" y="2743"/>
                      <a:pt x="1549" y="1385"/>
                      <a:pt x="1787" y="28"/>
                    </a:cubicBezTo>
                    <a:cubicBezTo>
                      <a:pt x="1800" y="14"/>
                      <a:pt x="178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803586" y="4644872"/>
                <a:ext cx="118891" cy="316383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0554" extrusionOk="0">
                    <a:moveTo>
                      <a:pt x="3898" y="1"/>
                    </a:moveTo>
                    <a:cubicBezTo>
                      <a:pt x="3880" y="1"/>
                      <a:pt x="3863" y="9"/>
                      <a:pt x="3854" y="25"/>
                    </a:cubicBezTo>
                    <a:cubicBezTo>
                      <a:pt x="2402" y="3407"/>
                      <a:pt x="1163" y="6836"/>
                      <a:pt x="44" y="10337"/>
                    </a:cubicBezTo>
                    <a:cubicBezTo>
                      <a:pt x="1" y="10467"/>
                      <a:pt x="106" y="10553"/>
                      <a:pt x="212" y="10553"/>
                    </a:cubicBezTo>
                    <a:cubicBezTo>
                      <a:pt x="281" y="10553"/>
                      <a:pt x="349" y="10517"/>
                      <a:pt x="377" y="10432"/>
                    </a:cubicBezTo>
                    <a:cubicBezTo>
                      <a:pt x="1497" y="6955"/>
                      <a:pt x="2711" y="3502"/>
                      <a:pt x="3950" y="73"/>
                    </a:cubicBezTo>
                    <a:cubicBezTo>
                      <a:pt x="3965" y="27"/>
                      <a:pt x="3931" y="1"/>
                      <a:pt x="3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872714" y="4786036"/>
                <a:ext cx="129263" cy="18301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105" extrusionOk="0">
                    <a:moveTo>
                      <a:pt x="4167" y="1"/>
                    </a:moveTo>
                    <a:cubicBezTo>
                      <a:pt x="4132" y="1"/>
                      <a:pt x="4096" y="17"/>
                      <a:pt x="4073" y="55"/>
                    </a:cubicBezTo>
                    <a:cubicBezTo>
                      <a:pt x="3334" y="1056"/>
                      <a:pt x="2620" y="2080"/>
                      <a:pt x="1906" y="3104"/>
                    </a:cubicBezTo>
                    <a:cubicBezTo>
                      <a:pt x="1548" y="3604"/>
                      <a:pt x="1215" y="4104"/>
                      <a:pt x="858" y="4604"/>
                    </a:cubicBezTo>
                    <a:cubicBezTo>
                      <a:pt x="691" y="4866"/>
                      <a:pt x="548" y="5104"/>
                      <a:pt x="381" y="5366"/>
                    </a:cubicBezTo>
                    <a:cubicBezTo>
                      <a:pt x="239" y="5557"/>
                      <a:pt x="0" y="5795"/>
                      <a:pt x="96" y="6033"/>
                    </a:cubicBezTo>
                    <a:cubicBezTo>
                      <a:pt x="96" y="6081"/>
                      <a:pt x="143" y="6104"/>
                      <a:pt x="167" y="6104"/>
                    </a:cubicBezTo>
                    <a:cubicBezTo>
                      <a:pt x="405" y="6081"/>
                      <a:pt x="501" y="5866"/>
                      <a:pt x="596" y="5699"/>
                    </a:cubicBezTo>
                    <a:cubicBezTo>
                      <a:pt x="786" y="5414"/>
                      <a:pt x="953" y="5152"/>
                      <a:pt x="1120" y="4890"/>
                    </a:cubicBezTo>
                    <a:cubicBezTo>
                      <a:pt x="1453" y="4366"/>
                      <a:pt x="1810" y="3842"/>
                      <a:pt x="2144" y="3294"/>
                    </a:cubicBezTo>
                    <a:cubicBezTo>
                      <a:pt x="2834" y="2246"/>
                      <a:pt x="3549" y="1199"/>
                      <a:pt x="4263" y="151"/>
                    </a:cubicBezTo>
                    <a:cubicBezTo>
                      <a:pt x="4311" y="70"/>
                      <a:pt x="4240" y="1"/>
                      <a:pt x="4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919119" y="4870153"/>
                <a:ext cx="187419" cy="165296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5514" extrusionOk="0">
                    <a:moveTo>
                      <a:pt x="6155" y="1"/>
                    </a:moveTo>
                    <a:cubicBezTo>
                      <a:pt x="6144" y="1"/>
                      <a:pt x="6132" y="4"/>
                      <a:pt x="6121" y="12"/>
                    </a:cubicBezTo>
                    <a:cubicBezTo>
                      <a:pt x="4930" y="798"/>
                      <a:pt x="3787" y="1655"/>
                      <a:pt x="2715" y="2632"/>
                    </a:cubicBezTo>
                    <a:cubicBezTo>
                      <a:pt x="2191" y="3108"/>
                      <a:pt x="1667" y="3608"/>
                      <a:pt x="1191" y="4132"/>
                    </a:cubicBezTo>
                    <a:cubicBezTo>
                      <a:pt x="929" y="4418"/>
                      <a:pt x="691" y="4680"/>
                      <a:pt x="453" y="4965"/>
                    </a:cubicBezTo>
                    <a:cubicBezTo>
                      <a:pt x="286" y="5132"/>
                      <a:pt x="119" y="5299"/>
                      <a:pt x="0" y="5489"/>
                    </a:cubicBezTo>
                    <a:cubicBezTo>
                      <a:pt x="167" y="5489"/>
                      <a:pt x="310" y="5513"/>
                      <a:pt x="453" y="5513"/>
                    </a:cubicBezTo>
                    <a:cubicBezTo>
                      <a:pt x="548" y="5394"/>
                      <a:pt x="643" y="5275"/>
                      <a:pt x="739" y="5180"/>
                    </a:cubicBezTo>
                    <a:cubicBezTo>
                      <a:pt x="953" y="4918"/>
                      <a:pt x="1191" y="4632"/>
                      <a:pt x="1429" y="4394"/>
                    </a:cubicBezTo>
                    <a:cubicBezTo>
                      <a:pt x="1906" y="3870"/>
                      <a:pt x="2382" y="3370"/>
                      <a:pt x="2906" y="2870"/>
                    </a:cubicBezTo>
                    <a:cubicBezTo>
                      <a:pt x="3930" y="1893"/>
                      <a:pt x="5049" y="965"/>
                      <a:pt x="6192" y="107"/>
                    </a:cubicBezTo>
                    <a:cubicBezTo>
                      <a:pt x="6252" y="87"/>
                      <a:pt x="6212" y="1"/>
                      <a:pt x="6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" name="Google Shape;27;p2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-1366598" y="6028100"/>
            <a:ext cx="14330945" cy="1401280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30" name="Google Shape;30;p2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086074" y="6176570"/>
            <a:ext cx="1018828" cy="640055"/>
            <a:chOff x="531312" y="4496299"/>
            <a:chExt cx="976637" cy="613549"/>
          </a:xfrm>
        </p:grpSpPr>
        <p:sp>
          <p:nvSpPr>
            <p:cNvPr id="33" name="Google Shape;33;p2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2164530" y="6184354"/>
            <a:ext cx="1018813" cy="673525"/>
            <a:chOff x="1556584" y="4594166"/>
            <a:chExt cx="831006" cy="549368"/>
          </a:xfrm>
        </p:grpSpPr>
        <p:sp>
          <p:nvSpPr>
            <p:cNvPr id="39" name="Google Shape;39;p2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306969" y="230749"/>
            <a:ext cx="11766064" cy="4060167"/>
            <a:chOff x="230227" y="173061"/>
            <a:chExt cx="8824548" cy="3045125"/>
          </a:xfrm>
        </p:grpSpPr>
        <p:sp>
          <p:nvSpPr>
            <p:cNvPr id="42" name="Google Shape;42;p2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 rot="10800000" flipH="1">
              <a:off x="4405110" y="4230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 rot="10800000" flipH="1">
              <a:off x="8389589" y="2937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93100" y="639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56675" y="14493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02075" y="3326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702088" y="28180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3175" y="7182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702107" y="31191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 rot="10800000" flipH="1">
              <a:off x="7723252" y="953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154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2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5" name="Google Shape;1075;p22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1076" name="Google Shape;1076;p22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8" name="Google Shape;1078;p22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1079" name="Google Shape;1079;p22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1" name="Google Shape;1081;p22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2" name="Google Shape;1082;p22"/>
          <p:cNvGrpSpPr/>
          <p:nvPr/>
        </p:nvGrpSpPr>
        <p:grpSpPr>
          <a:xfrm>
            <a:off x="11270554" y="4931675"/>
            <a:ext cx="757711" cy="1401268"/>
            <a:chOff x="8567259" y="3734181"/>
            <a:chExt cx="568283" cy="1050951"/>
          </a:xfrm>
        </p:grpSpPr>
        <p:sp>
          <p:nvSpPr>
            <p:cNvPr id="1083" name="Google Shape;1083;p22"/>
            <p:cNvSpPr/>
            <p:nvPr/>
          </p:nvSpPr>
          <p:spPr>
            <a:xfrm>
              <a:off x="8567259" y="3734181"/>
              <a:ext cx="568283" cy="724856"/>
            </a:xfrm>
            <a:custGeom>
              <a:avLst/>
              <a:gdLst/>
              <a:ahLst/>
              <a:cxnLst/>
              <a:rect l="l" t="t" r="r" b="b"/>
              <a:pathLst>
                <a:path w="18957" h="24180" extrusionOk="0">
                  <a:moveTo>
                    <a:pt x="12048" y="1"/>
                  </a:moveTo>
                  <a:cubicBezTo>
                    <a:pt x="9534" y="1"/>
                    <a:pt x="7436" y="1801"/>
                    <a:pt x="5716" y="3454"/>
                  </a:cubicBezTo>
                  <a:cubicBezTo>
                    <a:pt x="4763" y="4383"/>
                    <a:pt x="3692" y="5311"/>
                    <a:pt x="3144" y="6574"/>
                  </a:cubicBezTo>
                  <a:cubicBezTo>
                    <a:pt x="2596" y="7883"/>
                    <a:pt x="2763" y="9241"/>
                    <a:pt x="3096" y="10574"/>
                  </a:cubicBezTo>
                  <a:cubicBezTo>
                    <a:pt x="3287" y="11289"/>
                    <a:pt x="3382" y="11956"/>
                    <a:pt x="3049" y="12646"/>
                  </a:cubicBezTo>
                  <a:cubicBezTo>
                    <a:pt x="2715" y="13337"/>
                    <a:pt x="2167" y="13861"/>
                    <a:pt x="1667" y="14456"/>
                  </a:cubicBezTo>
                  <a:cubicBezTo>
                    <a:pt x="786" y="15456"/>
                    <a:pt x="0" y="16671"/>
                    <a:pt x="48" y="18076"/>
                  </a:cubicBezTo>
                  <a:cubicBezTo>
                    <a:pt x="72" y="19029"/>
                    <a:pt x="524" y="19743"/>
                    <a:pt x="1167" y="20338"/>
                  </a:cubicBezTo>
                  <a:cubicBezTo>
                    <a:pt x="1429" y="20743"/>
                    <a:pt x="1763" y="21100"/>
                    <a:pt x="2144" y="21410"/>
                  </a:cubicBezTo>
                  <a:cubicBezTo>
                    <a:pt x="3287" y="22315"/>
                    <a:pt x="4620" y="22982"/>
                    <a:pt x="5978" y="23458"/>
                  </a:cubicBezTo>
                  <a:cubicBezTo>
                    <a:pt x="7259" y="23902"/>
                    <a:pt x="8642" y="24179"/>
                    <a:pt x="10012" y="24179"/>
                  </a:cubicBezTo>
                  <a:cubicBezTo>
                    <a:pt x="11290" y="24179"/>
                    <a:pt x="12556" y="23937"/>
                    <a:pt x="13717" y="23363"/>
                  </a:cubicBezTo>
                  <a:cubicBezTo>
                    <a:pt x="14789" y="22815"/>
                    <a:pt x="15718" y="21910"/>
                    <a:pt x="16289" y="20838"/>
                  </a:cubicBezTo>
                  <a:cubicBezTo>
                    <a:pt x="16861" y="19743"/>
                    <a:pt x="16956" y="18600"/>
                    <a:pt x="16718" y="17385"/>
                  </a:cubicBezTo>
                  <a:cubicBezTo>
                    <a:pt x="16599" y="16719"/>
                    <a:pt x="16480" y="16099"/>
                    <a:pt x="16670" y="15433"/>
                  </a:cubicBezTo>
                  <a:cubicBezTo>
                    <a:pt x="16861" y="14837"/>
                    <a:pt x="17147" y="14289"/>
                    <a:pt x="17456" y="13766"/>
                  </a:cubicBezTo>
                  <a:cubicBezTo>
                    <a:pt x="18052" y="12813"/>
                    <a:pt x="18742" y="11813"/>
                    <a:pt x="18814" y="10646"/>
                  </a:cubicBezTo>
                  <a:cubicBezTo>
                    <a:pt x="18957" y="8360"/>
                    <a:pt x="16337" y="7145"/>
                    <a:pt x="16194" y="4954"/>
                  </a:cubicBezTo>
                  <a:cubicBezTo>
                    <a:pt x="16147" y="4287"/>
                    <a:pt x="16242" y="3644"/>
                    <a:pt x="16123" y="3001"/>
                  </a:cubicBezTo>
                  <a:cubicBezTo>
                    <a:pt x="16027" y="2454"/>
                    <a:pt x="15789" y="1954"/>
                    <a:pt x="15432" y="1549"/>
                  </a:cubicBezTo>
                  <a:cubicBezTo>
                    <a:pt x="14741" y="668"/>
                    <a:pt x="13670" y="144"/>
                    <a:pt x="12551" y="25"/>
                  </a:cubicBezTo>
                  <a:cubicBezTo>
                    <a:pt x="12381" y="8"/>
                    <a:pt x="12214" y="1"/>
                    <a:pt x="1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707884" y="3948970"/>
              <a:ext cx="294169" cy="836162"/>
            </a:xfrm>
            <a:custGeom>
              <a:avLst/>
              <a:gdLst/>
              <a:ahLst/>
              <a:cxnLst/>
              <a:rect l="l" t="t" r="r" b="b"/>
              <a:pathLst>
                <a:path w="9813" h="27893" extrusionOk="0">
                  <a:moveTo>
                    <a:pt x="6376" y="1"/>
                  </a:moveTo>
                  <a:cubicBezTo>
                    <a:pt x="6317" y="1"/>
                    <a:pt x="6259" y="37"/>
                    <a:pt x="6240" y="123"/>
                  </a:cubicBezTo>
                  <a:cubicBezTo>
                    <a:pt x="5526" y="3671"/>
                    <a:pt x="4954" y="7267"/>
                    <a:pt x="4335" y="10840"/>
                  </a:cubicBezTo>
                  <a:cubicBezTo>
                    <a:pt x="3073" y="10673"/>
                    <a:pt x="1882" y="9935"/>
                    <a:pt x="1191" y="8839"/>
                  </a:cubicBezTo>
                  <a:cubicBezTo>
                    <a:pt x="501" y="7720"/>
                    <a:pt x="358" y="6291"/>
                    <a:pt x="787" y="5053"/>
                  </a:cubicBezTo>
                  <a:cubicBezTo>
                    <a:pt x="830" y="4924"/>
                    <a:pt x="735" y="4847"/>
                    <a:pt x="637" y="4847"/>
                  </a:cubicBezTo>
                  <a:cubicBezTo>
                    <a:pt x="572" y="4847"/>
                    <a:pt x="506" y="4881"/>
                    <a:pt x="477" y="4957"/>
                  </a:cubicBezTo>
                  <a:cubicBezTo>
                    <a:pt x="1" y="6315"/>
                    <a:pt x="144" y="7863"/>
                    <a:pt x="930" y="9077"/>
                  </a:cubicBezTo>
                  <a:cubicBezTo>
                    <a:pt x="1692" y="10244"/>
                    <a:pt x="2930" y="11006"/>
                    <a:pt x="4287" y="11197"/>
                  </a:cubicBezTo>
                  <a:cubicBezTo>
                    <a:pt x="3692" y="14650"/>
                    <a:pt x="3144" y="18127"/>
                    <a:pt x="2644" y="21604"/>
                  </a:cubicBezTo>
                  <a:cubicBezTo>
                    <a:pt x="2335" y="23628"/>
                    <a:pt x="2049" y="25676"/>
                    <a:pt x="1787" y="27724"/>
                  </a:cubicBezTo>
                  <a:cubicBezTo>
                    <a:pt x="1773" y="27831"/>
                    <a:pt x="1865" y="27893"/>
                    <a:pt x="1952" y="27893"/>
                  </a:cubicBezTo>
                  <a:cubicBezTo>
                    <a:pt x="2021" y="27893"/>
                    <a:pt x="2086" y="27855"/>
                    <a:pt x="2096" y="27772"/>
                  </a:cubicBezTo>
                  <a:cubicBezTo>
                    <a:pt x="2859" y="22818"/>
                    <a:pt x="3644" y="17865"/>
                    <a:pt x="4430" y="12911"/>
                  </a:cubicBezTo>
                  <a:cubicBezTo>
                    <a:pt x="4477" y="12916"/>
                    <a:pt x="4525" y="12918"/>
                    <a:pt x="4573" y="12918"/>
                  </a:cubicBezTo>
                  <a:cubicBezTo>
                    <a:pt x="4800" y="12918"/>
                    <a:pt x="5048" y="12875"/>
                    <a:pt x="5264" y="12816"/>
                  </a:cubicBezTo>
                  <a:cubicBezTo>
                    <a:pt x="5645" y="12745"/>
                    <a:pt x="6002" y="12602"/>
                    <a:pt x="6359" y="12411"/>
                  </a:cubicBezTo>
                  <a:cubicBezTo>
                    <a:pt x="7050" y="12030"/>
                    <a:pt x="7621" y="11506"/>
                    <a:pt x="8098" y="10863"/>
                  </a:cubicBezTo>
                  <a:cubicBezTo>
                    <a:pt x="8669" y="10125"/>
                    <a:pt x="9050" y="9220"/>
                    <a:pt x="9312" y="8315"/>
                  </a:cubicBezTo>
                  <a:cubicBezTo>
                    <a:pt x="9598" y="7339"/>
                    <a:pt x="9812" y="6243"/>
                    <a:pt x="9812" y="5219"/>
                  </a:cubicBezTo>
                  <a:cubicBezTo>
                    <a:pt x="9812" y="5190"/>
                    <a:pt x="9776" y="5170"/>
                    <a:pt x="9743" y="5170"/>
                  </a:cubicBezTo>
                  <a:cubicBezTo>
                    <a:pt x="9722" y="5170"/>
                    <a:pt x="9702" y="5177"/>
                    <a:pt x="9693" y="5196"/>
                  </a:cubicBezTo>
                  <a:cubicBezTo>
                    <a:pt x="9407" y="6100"/>
                    <a:pt x="9288" y="7077"/>
                    <a:pt x="9026" y="7982"/>
                  </a:cubicBezTo>
                  <a:cubicBezTo>
                    <a:pt x="8765" y="8863"/>
                    <a:pt x="8431" y="9720"/>
                    <a:pt x="7883" y="10482"/>
                  </a:cubicBezTo>
                  <a:cubicBezTo>
                    <a:pt x="7455" y="11101"/>
                    <a:pt x="6883" y="11649"/>
                    <a:pt x="6240" y="12006"/>
                  </a:cubicBezTo>
                  <a:cubicBezTo>
                    <a:pt x="5931" y="12197"/>
                    <a:pt x="5597" y="12340"/>
                    <a:pt x="5240" y="12411"/>
                  </a:cubicBezTo>
                  <a:cubicBezTo>
                    <a:pt x="5002" y="12483"/>
                    <a:pt x="4740" y="12483"/>
                    <a:pt x="4478" y="12530"/>
                  </a:cubicBezTo>
                  <a:cubicBezTo>
                    <a:pt x="4811" y="10459"/>
                    <a:pt x="5145" y="8387"/>
                    <a:pt x="5502" y="6315"/>
                  </a:cubicBezTo>
                  <a:cubicBezTo>
                    <a:pt x="5597" y="5624"/>
                    <a:pt x="5716" y="4934"/>
                    <a:pt x="5835" y="4267"/>
                  </a:cubicBezTo>
                  <a:cubicBezTo>
                    <a:pt x="5978" y="4267"/>
                    <a:pt x="6121" y="4195"/>
                    <a:pt x="6240" y="4172"/>
                  </a:cubicBezTo>
                  <a:cubicBezTo>
                    <a:pt x="6407" y="4100"/>
                    <a:pt x="6550" y="4029"/>
                    <a:pt x="6716" y="3933"/>
                  </a:cubicBezTo>
                  <a:cubicBezTo>
                    <a:pt x="7026" y="3743"/>
                    <a:pt x="7312" y="3505"/>
                    <a:pt x="7550" y="3219"/>
                  </a:cubicBezTo>
                  <a:cubicBezTo>
                    <a:pt x="8026" y="2671"/>
                    <a:pt x="8312" y="2004"/>
                    <a:pt x="8360" y="1266"/>
                  </a:cubicBezTo>
                  <a:cubicBezTo>
                    <a:pt x="8360" y="1159"/>
                    <a:pt x="8276" y="1105"/>
                    <a:pt x="8190" y="1105"/>
                  </a:cubicBezTo>
                  <a:cubicBezTo>
                    <a:pt x="8104" y="1105"/>
                    <a:pt x="8014" y="1159"/>
                    <a:pt x="8002" y="1266"/>
                  </a:cubicBezTo>
                  <a:cubicBezTo>
                    <a:pt x="7931" y="1885"/>
                    <a:pt x="7645" y="2505"/>
                    <a:pt x="7240" y="2981"/>
                  </a:cubicBezTo>
                  <a:cubicBezTo>
                    <a:pt x="7026" y="3219"/>
                    <a:pt x="6788" y="3409"/>
                    <a:pt x="6526" y="3576"/>
                  </a:cubicBezTo>
                  <a:cubicBezTo>
                    <a:pt x="6383" y="3648"/>
                    <a:pt x="6240" y="3743"/>
                    <a:pt x="6097" y="3790"/>
                  </a:cubicBezTo>
                  <a:cubicBezTo>
                    <a:pt x="6026" y="3814"/>
                    <a:pt x="5978" y="3814"/>
                    <a:pt x="5907" y="3838"/>
                  </a:cubicBezTo>
                  <a:cubicBezTo>
                    <a:pt x="6121" y="2624"/>
                    <a:pt x="6335" y="1409"/>
                    <a:pt x="6526" y="195"/>
                  </a:cubicBezTo>
                  <a:cubicBezTo>
                    <a:pt x="6554" y="81"/>
                    <a:pt x="6464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5" name="Google Shape;1085;p22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6" name="Google Shape;1086;p22"/>
          <p:cNvGrpSpPr/>
          <p:nvPr/>
        </p:nvGrpSpPr>
        <p:grpSpPr>
          <a:xfrm>
            <a:off x="10886175" y="6157637"/>
            <a:ext cx="1012840" cy="726975"/>
            <a:chOff x="7474343" y="4491477"/>
            <a:chExt cx="759630" cy="545231"/>
          </a:xfrm>
        </p:grpSpPr>
        <p:sp>
          <p:nvSpPr>
            <p:cNvPr id="1087" name="Google Shape;1087;p22"/>
            <p:cNvSpPr/>
            <p:nvPr/>
          </p:nvSpPr>
          <p:spPr>
            <a:xfrm>
              <a:off x="7474343" y="4491477"/>
              <a:ext cx="759630" cy="545231"/>
            </a:xfrm>
            <a:custGeom>
              <a:avLst/>
              <a:gdLst/>
              <a:ahLst/>
              <a:cxnLst/>
              <a:rect l="l" t="t" r="r" b="b"/>
              <a:pathLst>
                <a:path w="25340" h="18188" extrusionOk="0">
                  <a:moveTo>
                    <a:pt x="14809" y="1"/>
                  </a:moveTo>
                  <a:cubicBezTo>
                    <a:pt x="14683" y="1"/>
                    <a:pt x="14558" y="8"/>
                    <a:pt x="14433" y="22"/>
                  </a:cubicBezTo>
                  <a:cubicBezTo>
                    <a:pt x="13456" y="141"/>
                    <a:pt x="12623" y="713"/>
                    <a:pt x="12146" y="1570"/>
                  </a:cubicBezTo>
                  <a:cubicBezTo>
                    <a:pt x="11765" y="2237"/>
                    <a:pt x="11622" y="2999"/>
                    <a:pt x="11765" y="3737"/>
                  </a:cubicBezTo>
                  <a:cubicBezTo>
                    <a:pt x="11294" y="3472"/>
                    <a:pt x="10759" y="3325"/>
                    <a:pt x="10227" y="3325"/>
                  </a:cubicBezTo>
                  <a:cubicBezTo>
                    <a:pt x="9900" y="3325"/>
                    <a:pt x="9574" y="3381"/>
                    <a:pt x="9265" y="3499"/>
                  </a:cubicBezTo>
                  <a:cubicBezTo>
                    <a:pt x="8622" y="3737"/>
                    <a:pt x="8074" y="4237"/>
                    <a:pt x="7741" y="4833"/>
                  </a:cubicBezTo>
                  <a:cubicBezTo>
                    <a:pt x="7281" y="3434"/>
                    <a:pt x="5833" y="2404"/>
                    <a:pt x="4351" y="2404"/>
                  </a:cubicBezTo>
                  <a:cubicBezTo>
                    <a:pt x="4067" y="2404"/>
                    <a:pt x="3782" y="2442"/>
                    <a:pt x="3502" y="2523"/>
                  </a:cubicBezTo>
                  <a:cubicBezTo>
                    <a:pt x="2406" y="2832"/>
                    <a:pt x="1501" y="3618"/>
                    <a:pt x="954" y="4595"/>
                  </a:cubicBezTo>
                  <a:cubicBezTo>
                    <a:pt x="549" y="5261"/>
                    <a:pt x="358" y="6000"/>
                    <a:pt x="287" y="6738"/>
                  </a:cubicBezTo>
                  <a:cubicBezTo>
                    <a:pt x="72" y="7310"/>
                    <a:pt x="1" y="7881"/>
                    <a:pt x="1" y="8476"/>
                  </a:cubicBezTo>
                  <a:cubicBezTo>
                    <a:pt x="25" y="9786"/>
                    <a:pt x="453" y="11096"/>
                    <a:pt x="1215" y="12168"/>
                  </a:cubicBezTo>
                  <a:cubicBezTo>
                    <a:pt x="2906" y="14549"/>
                    <a:pt x="5716" y="15907"/>
                    <a:pt x="8407" y="16811"/>
                  </a:cubicBezTo>
                  <a:cubicBezTo>
                    <a:pt x="11023" y="17724"/>
                    <a:pt x="13829" y="18187"/>
                    <a:pt x="16604" y="18187"/>
                  </a:cubicBezTo>
                  <a:cubicBezTo>
                    <a:pt x="17088" y="18187"/>
                    <a:pt x="17571" y="18173"/>
                    <a:pt x="18052" y="18145"/>
                  </a:cubicBezTo>
                  <a:cubicBezTo>
                    <a:pt x="19529" y="18050"/>
                    <a:pt x="21077" y="17859"/>
                    <a:pt x="22410" y="17192"/>
                  </a:cubicBezTo>
                  <a:cubicBezTo>
                    <a:pt x="23625" y="16573"/>
                    <a:pt x="24625" y="15502"/>
                    <a:pt x="24982" y="14192"/>
                  </a:cubicBezTo>
                  <a:cubicBezTo>
                    <a:pt x="25340" y="12763"/>
                    <a:pt x="24768" y="11239"/>
                    <a:pt x="23506" y="10477"/>
                  </a:cubicBezTo>
                  <a:cubicBezTo>
                    <a:pt x="22996" y="10166"/>
                    <a:pt x="22422" y="10018"/>
                    <a:pt x="21851" y="10018"/>
                  </a:cubicBezTo>
                  <a:cubicBezTo>
                    <a:pt x="21327" y="10018"/>
                    <a:pt x="20805" y="10142"/>
                    <a:pt x="20339" y="10382"/>
                  </a:cubicBezTo>
                  <a:cubicBezTo>
                    <a:pt x="20743" y="9334"/>
                    <a:pt x="20862" y="8143"/>
                    <a:pt x="20148" y="7238"/>
                  </a:cubicBezTo>
                  <a:cubicBezTo>
                    <a:pt x="19688" y="6674"/>
                    <a:pt x="18972" y="6311"/>
                    <a:pt x="18256" y="6311"/>
                  </a:cubicBezTo>
                  <a:cubicBezTo>
                    <a:pt x="18156" y="6311"/>
                    <a:pt x="18056" y="6319"/>
                    <a:pt x="17957" y="6333"/>
                  </a:cubicBezTo>
                  <a:cubicBezTo>
                    <a:pt x="18386" y="5571"/>
                    <a:pt x="18648" y="4690"/>
                    <a:pt x="18624" y="3809"/>
                  </a:cubicBezTo>
                  <a:cubicBezTo>
                    <a:pt x="18576" y="2713"/>
                    <a:pt x="18124" y="1666"/>
                    <a:pt x="17290" y="951"/>
                  </a:cubicBezTo>
                  <a:cubicBezTo>
                    <a:pt x="16600" y="366"/>
                    <a:pt x="15709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8" name="Google Shape;1088;p22"/>
            <p:cNvGrpSpPr/>
            <p:nvPr/>
          </p:nvGrpSpPr>
          <p:grpSpPr>
            <a:xfrm>
              <a:off x="7604296" y="4639536"/>
              <a:ext cx="502243" cy="395913"/>
              <a:chOff x="7604296" y="4639536"/>
              <a:chExt cx="502243" cy="395913"/>
            </a:xfrm>
          </p:grpSpPr>
          <p:sp>
            <p:nvSpPr>
              <p:cNvPr id="1089" name="Google Shape;1089;p22"/>
              <p:cNvSpPr/>
              <p:nvPr/>
            </p:nvSpPr>
            <p:spPr>
              <a:xfrm>
                <a:off x="7604296" y="4639536"/>
                <a:ext cx="14299" cy="26257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59" extrusionOk="0">
                    <a:moveTo>
                      <a:pt x="176" y="1"/>
                    </a:moveTo>
                    <a:cubicBezTo>
                      <a:pt x="155" y="1"/>
                      <a:pt x="131" y="13"/>
                      <a:pt x="119" y="37"/>
                    </a:cubicBezTo>
                    <a:cubicBezTo>
                      <a:pt x="24" y="1466"/>
                      <a:pt x="48" y="2894"/>
                      <a:pt x="48" y="4323"/>
                    </a:cubicBezTo>
                    <a:cubicBezTo>
                      <a:pt x="48" y="5752"/>
                      <a:pt x="0" y="7205"/>
                      <a:pt x="119" y="8634"/>
                    </a:cubicBezTo>
                    <a:cubicBezTo>
                      <a:pt x="119" y="8717"/>
                      <a:pt x="185" y="8759"/>
                      <a:pt x="250" y="8759"/>
                    </a:cubicBezTo>
                    <a:cubicBezTo>
                      <a:pt x="316" y="8759"/>
                      <a:pt x="381" y="8717"/>
                      <a:pt x="381" y="8634"/>
                    </a:cubicBezTo>
                    <a:cubicBezTo>
                      <a:pt x="476" y="7205"/>
                      <a:pt x="405" y="5752"/>
                      <a:pt x="381" y="4323"/>
                    </a:cubicBezTo>
                    <a:cubicBezTo>
                      <a:pt x="357" y="2894"/>
                      <a:pt x="357" y="1466"/>
                      <a:pt x="215" y="37"/>
                    </a:cubicBezTo>
                    <a:cubicBezTo>
                      <a:pt x="215" y="13"/>
                      <a:pt x="197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7725645" y="4678357"/>
                <a:ext cx="53989" cy="244377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8152" extrusionOk="0">
                    <a:moveTo>
                      <a:pt x="1765" y="0"/>
                    </a:moveTo>
                    <a:cubicBezTo>
                      <a:pt x="1752" y="0"/>
                      <a:pt x="1739" y="8"/>
                      <a:pt x="1739" y="28"/>
                    </a:cubicBezTo>
                    <a:cubicBezTo>
                      <a:pt x="1287" y="1337"/>
                      <a:pt x="953" y="2719"/>
                      <a:pt x="691" y="4076"/>
                    </a:cubicBezTo>
                    <a:cubicBezTo>
                      <a:pt x="548" y="4743"/>
                      <a:pt x="406" y="5410"/>
                      <a:pt x="310" y="6077"/>
                    </a:cubicBezTo>
                    <a:cubicBezTo>
                      <a:pt x="239" y="6434"/>
                      <a:pt x="191" y="6767"/>
                      <a:pt x="144" y="7124"/>
                    </a:cubicBezTo>
                    <a:cubicBezTo>
                      <a:pt x="96" y="7410"/>
                      <a:pt x="1" y="7791"/>
                      <a:pt x="96" y="8077"/>
                    </a:cubicBezTo>
                    <a:cubicBezTo>
                      <a:pt x="109" y="8128"/>
                      <a:pt x="149" y="8152"/>
                      <a:pt x="191" y="8152"/>
                    </a:cubicBezTo>
                    <a:cubicBezTo>
                      <a:pt x="227" y="8152"/>
                      <a:pt x="264" y="8134"/>
                      <a:pt x="286" y="8101"/>
                    </a:cubicBezTo>
                    <a:cubicBezTo>
                      <a:pt x="453" y="7839"/>
                      <a:pt x="453" y="7458"/>
                      <a:pt x="501" y="7148"/>
                    </a:cubicBezTo>
                    <a:cubicBezTo>
                      <a:pt x="548" y="6839"/>
                      <a:pt x="596" y="6505"/>
                      <a:pt x="667" y="6172"/>
                    </a:cubicBezTo>
                    <a:cubicBezTo>
                      <a:pt x="787" y="5481"/>
                      <a:pt x="882" y="4791"/>
                      <a:pt x="1001" y="4100"/>
                    </a:cubicBezTo>
                    <a:cubicBezTo>
                      <a:pt x="1263" y="2743"/>
                      <a:pt x="1549" y="1385"/>
                      <a:pt x="1787" y="28"/>
                    </a:cubicBezTo>
                    <a:cubicBezTo>
                      <a:pt x="1800" y="14"/>
                      <a:pt x="178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7803586" y="4644872"/>
                <a:ext cx="118891" cy="316383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0554" extrusionOk="0">
                    <a:moveTo>
                      <a:pt x="3898" y="1"/>
                    </a:moveTo>
                    <a:cubicBezTo>
                      <a:pt x="3880" y="1"/>
                      <a:pt x="3863" y="9"/>
                      <a:pt x="3854" y="25"/>
                    </a:cubicBezTo>
                    <a:cubicBezTo>
                      <a:pt x="2402" y="3407"/>
                      <a:pt x="1163" y="6836"/>
                      <a:pt x="44" y="10337"/>
                    </a:cubicBezTo>
                    <a:cubicBezTo>
                      <a:pt x="1" y="10467"/>
                      <a:pt x="106" y="10553"/>
                      <a:pt x="212" y="10553"/>
                    </a:cubicBezTo>
                    <a:cubicBezTo>
                      <a:pt x="281" y="10553"/>
                      <a:pt x="349" y="10517"/>
                      <a:pt x="377" y="10432"/>
                    </a:cubicBezTo>
                    <a:cubicBezTo>
                      <a:pt x="1497" y="6955"/>
                      <a:pt x="2711" y="3502"/>
                      <a:pt x="3950" y="73"/>
                    </a:cubicBezTo>
                    <a:cubicBezTo>
                      <a:pt x="3965" y="27"/>
                      <a:pt x="3931" y="1"/>
                      <a:pt x="3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7872714" y="4786036"/>
                <a:ext cx="129263" cy="18301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105" extrusionOk="0">
                    <a:moveTo>
                      <a:pt x="4167" y="1"/>
                    </a:moveTo>
                    <a:cubicBezTo>
                      <a:pt x="4132" y="1"/>
                      <a:pt x="4096" y="17"/>
                      <a:pt x="4073" y="55"/>
                    </a:cubicBezTo>
                    <a:cubicBezTo>
                      <a:pt x="3334" y="1056"/>
                      <a:pt x="2620" y="2080"/>
                      <a:pt x="1906" y="3104"/>
                    </a:cubicBezTo>
                    <a:cubicBezTo>
                      <a:pt x="1548" y="3604"/>
                      <a:pt x="1215" y="4104"/>
                      <a:pt x="858" y="4604"/>
                    </a:cubicBezTo>
                    <a:cubicBezTo>
                      <a:pt x="691" y="4866"/>
                      <a:pt x="548" y="5104"/>
                      <a:pt x="381" y="5366"/>
                    </a:cubicBezTo>
                    <a:cubicBezTo>
                      <a:pt x="239" y="5557"/>
                      <a:pt x="0" y="5795"/>
                      <a:pt x="96" y="6033"/>
                    </a:cubicBezTo>
                    <a:cubicBezTo>
                      <a:pt x="96" y="6081"/>
                      <a:pt x="143" y="6104"/>
                      <a:pt x="167" y="6104"/>
                    </a:cubicBezTo>
                    <a:cubicBezTo>
                      <a:pt x="405" y="6081"/>
                      <a:pt x="501" y="5866"/>
                      <a:pt x="596" y="5699"/>
                    </a:cubicBezTo>
                    <a:cubicBezTo>
                      <a:pt x="786" y="5414"/>
                      <a:pt x="953" y="5152"/>
                      <a:pt x="1120" y="4890"/>
                    </a:cubicBezTo>
                    <a:cubicBezTo>
                      <a:pt x="1453" y="4366"/>
                      <a:pt x="1810" y="3842"/>
                      <a:pt x="2144" y="3294"/>
                    </a:cubicBezTo>
                    <a:cubicBezTo>
                      <a:pt x="2834" y="2246"/>
                      <a:pt x="3549" y="1199"/>
                      <a:pt x="4263" y="151"/>
                    </a:cubicBezTo>
                    <a:cubicBezTo>
                      <a:pt x="4311" y="70"/>
                      <a:pt x="4240" y="1"/>
                      <a:pt x="4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7919119" y="4870153"/>
                <a:ext cx="187419" cy="165296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5514" extrusionOk="0">
                    <a:moveTo>
                      <a:pt x="6155" y="1"/>
                    </a:moveTo>
                    <a:cubicBezTo>
                      <a:pt x="6144" y="1"/>
                      <a:pt x="6132" y="4"/>
                      <a:pt x="6121" y="12"/>
                    </a:cubicBezTo>
                    <a:cubicBezTo>
                      <a:pt x="4930" y="798"/>
                      <a:pt x="3787" y="1655"/>
                      <a:pt x="2715" y="2632"/>
                    </a:cubicBezTo>
                    <a:cubicBezTo>
                      <a:pt x="2191" y="3108"/>
                      <a:pt x="1667" y="3608"/>
                      <a:pt x="1191" y="4132"/>
                    </a:cubicBezTo>
                    <a:cubicBezTo>
                      <a:pt x="929" y="4418"/>
                      <a:pt x="691" y="4680"/>
                      <a:pt x="453" y="4965"/>
                    </a:cubicBezTo>
                    <a:cubicBezTo>
                      <a:pt x="286" y="5132"/>
                      <a:pt x="119" y="5299"/>
                      <a:pt x="0" y="5489"/>
                    </a:cubicBezTo>
                    <a:cubicBezTo>
                      <a:pt x="167" y="5489"/>
                      <a:pt x="310" y="5513"/>
                      <a:pt x="453" y="5513"/>
                    </a:cubicBezTo>
                    <a:cubicBezTo>
                      <a:pt x="548" y="5394"/>
                      <a:pt x="643" y="5275"/>
                      <a:pt x="739" y="5180"/>
                    </a:cubicBezTo>
                    <a:cubicBezTo>
                      <a:pt x="953" y="4918"/>
                      <a:pt x="1191" y="4632"/>
                      <a:pt x="1429" y="4394"/>
                    </a:cubicBezTo>
                    <a:cubicBezTo>
                      <a:pt x="1906" y="3870"/>
                      <a:pt x="2382" y="3370"/>
                      <a:pt x="2906" y="2870"/>
                    </a:cubicBezTo>
                    <a:cubicBezTo>
                      <a:pt x="3930" y="1893"/>
                      <a:pt x="5049" y="965"/>
                      <a:pt x="6192" y="107"/>
                    </a:cubicBezTo>
                    <a:cubicBezTo>
                      <a:pt x="6252" y="87"/>
                      <a:pt x="6212" y="1"/>
                      <a:pt x="6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94" name="Google Shape;1094;p22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5" name="Google Shape;1095;p22"/>
          <p:cNvGrpSpPr/>
          <p:nvPr/>
        </p:nvGrpSpPr>
        <p:grpSpPr>
          <a:xfrm>
            <a:off x="2164530" y="6184354"/>
            <a:ext cx="1018813" cy="673525"/>
            <a:chOff x="1556584" y="4594166"/>
            <a:chExt cx="831006" cy="549368"/>
          </a:xfrm>
        </p:grpSpPr>
        <p:sp>
          <p:nvSpPr>
            <p:cNvPr id="1096" name="Google Shape;1096;p22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8" name="Google Shape;1098;p22"/>
          <p:cNvGrpSpPr/>
          <p:nvPr/>
        </p:nvGrpSpPr>
        <p:grpSpPr>
          <a:xfrm rot="837089">
            <a:off x="7037803" y="6231520"/>
            <a:ext cx="1302183" cy="818065"/>
            <a:chOff x="531312" y="4496299"/>
            <a:chExt cx="976637" cy="613549"/>
          </a:xfrm>
        </p:grpSpPr>
        <p:sp>
          <p:nvSpPr>
            <p:cNvPr id="1099" name="Google Shape;1099;p22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4" name="Google Shape;1104;p22"/>
          <p:cNvGrpSpPr/>
          <p:nvPr/>
        </p:nvGrpSpPr>
        <p:grpSpPr>
          <a:xfrm>
            <a:off x="1086074" y="6176570"/>
            <a:ext cx="1018828" cy="640055"/>
            <a:chOff x="531312" y="4496299"/>
            <a:chExt cx="976637" cy="613549"/>
          </a:xfrm>
        </p:grpSpPr>
        <p:sp>
          <p:nvSpPr>
            <p:cNvPr id="1105" name="Google Shape;1105;p22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0" name="Google Shape;1110;p22"/>
          <p:cNvGrpSpPr/>
          <p:nvPr/>
        </p:nvGrpSpPr>
        <p:grpSpPr>
          <a:xfrm>
            <a:off x="306969" y="230749"/>
            <a:ext cx="11766064" cy="4060167"/>
            <a:chOff x="230227" y="173061"/>
            <a:chExt cx="8824548" cy="3045125"/>
          </a:xfrm>
        </p:grpSpPr>
        <p:sp>
          <p:nvSpPr>
            <p:cNvPr id="1111" name="Google Shape;1111;p22"/>
            <p:cNvSpPr/>
            <p:nvPr/>
          </p:nvSpPr>
          <p:spPr>
            <a:xfrm rot="10800000" flipH="1">
              <a:off x="540202" y="9163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22"/>
            <p:cNvSpPr/>
            <p:nvPr/>
          </p:nvSpPr>
          <p:spPr>
            <a:xfrm rot="10800000" flipH="1">
              <a:off x="4405110" y="4230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22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22"/>
            <p:cNvSpPr/>
            <p:nvPr/>
          </p:nvSpPr>
          <p:spPr>
            <a:xfrm rot="10800000" flipH="1">
              <a:off x="8389589" y="2937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22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4245500" y="1822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8956675" y="14493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8702075" y="3326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8702088" y="28180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22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393175" y="7182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8702107" y="31191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22"/>
            <p:cNvSpPr/>
            <p:nvPr/>
          </p:nvSpPr>
          <p:spPr>
            <a:xfrm rot="10800000" flipH="1">
              <a:off x="7723252" y="953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254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"/>
          <p:cNvSpPr/>
          <p:nvPr/>
        </p:nvSpPr>
        <p:spPr>
          <a:xfrm>
            <a:off x="1442949" y="2063206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7" name="Google Shape;357;p8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358" name="Google Shape;358;p8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8"/>
          <p:cNvSpPr txBox="1">
            <a:spLocks noGrp="1"/>
          </p:cNvSpPr>
          <p:nvPr>
            <p:ph type="title"/>
          </p:nvPr>
        </p:nvSpPr>
        <p:spPr>
          <a:xfrm>
            <a:off x="1850800" y="132503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61" name="Google Shape;361;p8"/>
          <p:cNvSpPr/>
          <p:nvPr/>
        </p:nvSpPr>
        <p:spPr>
          <a:xfrm>
            <a:off x="9617369" y="6275394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8"/>
          <p:cNvSpPr/>
          <p:nvPr/>
        </p:nvSpPr>
        <p:spPr>
          <a:xfrm>
            <a:off x="-1387609" y="6275394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8"/>
          <p:cNvSpPr/>
          <p:nvPr/>
        </p:nvSpPr>
        <p:spPr>
          <a:xfrm>
            <a:off x="-772389" y="6086202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" name="Google Shape;364;p8"/>
          <p:cNvGrpSpPr/>
          <p:nvPr/>
        </p:nvGrpSpPr>
        <p:grpSpPr>
          <a:xfrm>
            <a:off x="3851545" y="6125556"/>
            <a:ext cx="1108008" cy="732491"/>
            <a:chOff x="1556584" y="4594166"/>
            <a:chExt cx="831006" cy="549368"/>
          </a:xfrm>
        </p:grpSpPr>
        <p:sp>
          <p:nvSpPr>
            <p:cNvPr id="365" name="Google Shape;365;p8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" name="Google Shape;367;p8"/>
          <p:cNvGrpSpPr/>
          <p:nvPr/>
        </p:nvGrpSpPr>
        <p:grpSpPr>
          <a:xfrm rot="836995">
            <a:off x="6951135" y="6302972"/>
            <a:ext cx="1173768" cy="737392"/>
            <a:chOff x="531312" y="4496299"/>
            <a:chExt cx="976637" cy="613549"/>
          </a:xfrm>
        </p:grpSpPr>
        <p:sp>
          <p:nvSpPr>
            <p:cNvPr id="368" name="Google Shape;368;p8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8"/>
          <p:cNvGrpSpPr/>
          <p:nvPr/>
        </p:nvGrpSpPr>
        <p:grpSpPr>
          <a:xfrm flipH="1">
            <a:off x="158168" y="230750"/>
            <a:ext cx="11726867" cy="4466567"/>
            <a:chOff x="230227" y="173061"/>
            <a:chExt cx="8795150" cy="3349925"/>
          </a:xfrm>
        </p:grpSpPr>
        <p:sp>
          <p:nvSpPr>
            <p:cNvPr id="374" name="Google Shape;374;p8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 rot="10800000" flipH="1">
              <a:off x="2233040" y="3468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8"/>
            <p:cNvSpPr/>
            <p:nvPr/>
          </p:nvSpPr>
          <p:spPr>
            <a:xfrm rot="10800000" flipH="1">
              <a:off x="8541989" y="32426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8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00110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8728075" y="1906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8515725" y="77117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778288" y="31228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8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530187" y="732909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778307" y="34239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8"/>
            <p:cNvSpPr/>
            <p:nvPr/>
          </p:nvSpPr>
          <p:spPr>
            <a:xfrm rot="10800000" flipH="1">
              <a:off x="7799452" y="572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" name="Google Shape;393;p8"/>
          <p:cNvGrpSpPr/>
          <p:nvPr/>
        </p:nvGrpSpPr>
        <p:grpSpPr>
          <a:xfrm>
            <a:off x="154261" y="5366889"/>
            <a:ext cx="672056" cy="998611"/>
            <a:chOff x="115696" y="4025166"/>
            <a:chExt cx="504042" cy="748958"/>
          </a:xfrm>
        </p:grpSpPr>
        <p:sp>
          <p:nvSpPr>
            <p:cNvPr id="394" name="Google Shape;394;p8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8"/>
          <p:cNvGrpSpPr/>
          <p:nvPr/>
        </p:nvGrpSpPr>
        <p:grpSpPr>
          <a:xfrm>
            <a:off x="708402" y="6173117"/>
            <a:ext cx="1018828" cy="640055"/>
            <a:chOff x="531312" y="4496299"/>
            <a:chExt cx="976637" cy="613549"/>
          </a:xfrm>
        </p:grpSpPr>
        <p:sp>
          <p:nvSpPr>
            <p:cNvPr id="397" name="Google Shape;397;p8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521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3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64" name="Google Shape;64;p3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3064967" y="2337833"/>
            <a:ext cx="6062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 hasCustomPrompt="1"/>
          </p:nvPr>
        </p:nvSpPr>
        <p:spPr>
          <a:xfrm>
            <a:off x="5564765" y="1253699"/>
            <a:ext cx="1062400" cy="7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1"/>
          </p:nvPr>
        </p:nvSpPr>
        <p:spPr>
          <a:xfrm>
            <a:off x="3065033" y="3417233"/>
            <a:ext cx="60620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3"/>
          <p:cNvGrpSpPr/>
          <p:nvPr/>
        </p:nvGrpSpPr>
        <p:grpSpPr>
          <a:xfrm flipH="1">
            <a:off x="6642997" y="4908367"/>
            <a:ext cx="672060" cy="1394343"/>
            <a:chOff x="328446" y="3119186"/>
            <a:chExt cx="829567" cy="1721128"/>
          </a:xfrm>
        </p:grpSpPr>
        <p:sp>
          <p:nvSpPr>
            <p:cNvPr id="70" name="Google Shape;70;p3"/>
            <p:cNvSpPr/>
            <p:nvPr/>
          </p:nvSpPr>
          <p:spPr>
            <a:xfrm>
              <a:off x="328446" y="3119186"/>
              <a:ext cx="829567" cy="1188998"/>
            </a:xfrm>
            <a:custGeom>
              <a:avLst/>
              <a:gdLst/>
              <a:ahLst/>
              <a:cxnLst/>
              <a:rect l="l" t="t" r="r" b="b"/>
              <a:pathLst>
                <a:path w="27673" h="39663" extrusionOk="0">
                  <a:moveTo>
                    <a:pt x="13392" y="0"/>
                  </a:moveTo>
                  <a:cubicBezTo>
                    <a:pt x="12943" y="0"/>
                    <a:pt x="12493" y="42"/>
                    <a:pt x="12051" y="125"/>
                  </a:cubicBezTo>
                  <a:cubicBezTo>
                    <a:pt x="7669" y="934"/>
                    <a:pt x="5001" y="4959"/>
                    <a:pt x="2953" y="8555"/>
                  </a:cubicBezTo>
                  <a:cubicBezTo>
                    <a:pt x="1858" y="10412"/>
                    <a:pt x="620" y="12365"/>
                    <a:pt x="334" y="14556"/>
                  </a:cubicBezTo>
                  <a:cubicBezTo>
                    <a:pt x="72" y="16842"/>
                    <a:pt x="929" y="18890"/>
                    <a:pt x="2048" y="20819"/>
                  </a:cubicBezTo>
                  <a:cubicBezTo>
                    <a:pt x="2668" y="21867"/>
                    <a:pt x="3144" y="22844"/>
                    <a:pt x="2930" y="24082"/>
                  </a:cubicBezTo>
                  <a:cubicBezTo>
                    <a:pt x="2715" y="25320"/>
                    <a:pt x="2096" y="26392"/>
                    <a:pt x="1572" y="27511"/>
                  </a:cubicBezTo>
                  <a:cubicBezTo>
                    <a:pt x="667" y="29488"/>
                    <a:pt x="0" y="31726"/>
                    <a:pt x="691" y="33893"/>
                  </a:cubicBezTo>
                  <a:cubicBezTo>
                    <a:pt x="1167" y="35346"/>
                    <a:pt x="2191" y="36275"/>
                    <a:pt x="3430" y="36918"/>
                  </a:cubicBezTo>
                  <a:cubicBezTo>
                    <a:pt x="4025" y="37418"/>
                    <a:pt x="4740" y="37823"/>
                    <a:pt x="5454" y="38156"/>
                  </a:cubicBezTo>
                  <a:cubicBezTo>
                    <a:pt x="7621" y="39061"/>
                    <a:pt x="10026" y="39514"/>
                    <a:pt x="12360" y="39633"/>
                  </a:cubicBezTo>
                  <a:cubicBezTo>
                    <a:pt x="12751" y="39652"/>
                    <a:pt x="13144" y="39663"/>
                    <a:pt x="13540" y="39663"/>
                  </a:cubicBezTo>
                  <a:cubicBezTo>
                    <a:pt x="17434" y="39663"/>
                    <a:pt x="21487" y="38668"/>
                    <a:pt x="24363" y="35965"/>
                  </a:cubicBezTo>
                  <a:cubicBezTo>
                    <a:pt x="25815" y="34632"/>
                    <a:pt x="26839" y="32822"/>
                    <a:pt x="27244" y="30893"/>
                  </a:cubicBezTo>
                  <a:cubicBezTo>
                    <a:pt x="27673" y="28916"/>
                    <a:pt x="27292" y="27082"/>
                    <a:pt x="26387" y="25320"/>
                  </a:cubicBezTo>
                  <a:cubicBezTo>
                    <a:pt x="25863" y="24320"/>
                    <a:pt x="25434" y="23391"/>
                    <a:pt x="25434" y="22272"/>
                  </a:cubicBezTo>
                  <a:cubicBezTo>
                    <a:pt x="25434" y="21272"/>
                    <a:pt x="25649" y="20295"/>
                    <a:pt x="25911" y="19343"/>
                  </a:cubicBezTo>
                  <a:cubicBezTo>
                    <a:pt x="26387" y="17581"/>
                    <a:pt x="27006" y="15723"/>
                    <a:pt x="26601" y="13866"/>
                  </a:cubicBezTo>
                  <a:cubicBezTo>
                    <a:pt x="25792" y="10198"/>
                    <a:pt x="21172" y="9507"/>
                    <a:pt x="19933" y="6150"/>
                  </a:cubicBezTo>
                  <a:cubicBezTo>
                    <a:pt x="19576" y="5149"/>
                    <a:pt x="19457" y="4078"/>
                    <a:pt x="18981" y="3125"/>
                  </a:cubicBezTo>
                  <a:cubicBezTo>
                    <a:pt x="18576" y="2339"/>
                    <a:pt x="17957" y="1673"/>
                    <a:pt x="17242" y="1172"/>
                  </a:cubicBezTo>
                  <a:cubicBezTo>
                    <a:pt x="16114" y="384"/>
                    <a:pt x="14756" y="0"/>
                    <a:pt x="1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03335" y="3476188"/>
              <a:ext cx="463362" cy="1364126"/>
            </a:xfrm>
            <a:custGeom>
              <a:avLst/>
              <a:gdLst/>
              <a:ahLst/>
              <a:cxnLst/>
              <a:rect l="l" t="t" r="r" b="b"/>
              <a:pathLst>
                <a:path w="15457" h="45505" extrusionOk="0">
                  <a:moveTo>
                    <a:pt x="7171" y="1"/>
                  </a:moveTo>
                  <a:cubicBezTo>
                    <a:pt x="7052" y="1"/>
                    <a:pt x="6943" y="78"/>
                    <a:pt x="6955" y="242"/>
                  </a:cubicBezTo>
                  <a:cubicBezTo>
                    <a:pt x="7455" y="6100"/>
                    <a:pt x="8146" y="11959"/>
                    <a:pt x="8836" y="17817"/>
                  </a:cubicBezTo>
                  <a:cubicBezTo>
                    <a:pt x="8486" y="17869"/>
                    <a:pt x="8131" y="17895"/>
                    <a:pt x="7778" y="17895"/>
                  </a:cubicBezTo>
                  <a:cubicBezTo>
                    <a:pt x="6041" y="17895"/>
                    <a:pt x="4311" y="17274"/>
                    <a:pt x="3025" y="16126"/>
                  </a:cubicBezTo>
                  <a:cubicBezTo>
                    <a:pt x="1406" y="14697"/>
                    <a:pt x="549" y="12554"/>
                    <a:pt x="668" y="10387"/>
                  </a:cubicBezTo>
                  <a:cubicBezTo>
                    <a:pt x="680" y="10220"/>
                    <a:pt x="549" y="10137"/>
                    <a:pt x="415" y="10137"/>
                  </a:cubicBezTo>
                  <a:cubicBezTo>
                    <a:pt x="281" y="10137"/>
                    <a:pt x="144" y="10220"/>
                    <a:pt x="144" y="10387"/>
                  </a:cubicBezTo>
                  <a:cubicBezTo>
                    <a:pt x="1" y="12721"/>
                    <a:pt x="954" y="15078"/>
                    <a:pt x="2716" y="16626"/>
                  </a:cubicBezTo>
                  <a:cubicBezTo>
                    <a:pt x="4114" y="17827"/>
                    <a:pt x="5918" y="18475"/>
                    <a:pt x="7740" y="18475"/>
                  </a:cubicBezTo>
                  <a:cubicBezTo>
                    <a:pt x="8122" y="18475"/>
                    <a:pt x="8504" y="18446"/>
                    <a:pt x="8884" y="18388"/>
                  </a:cubicBezTo>
                  <a:cubicBezTo>
                    <a:pt x="9551" y="24056"/>
                    <a:pt x="10265" y="29724"/>
                    <a:pt x="11027" y="35368"/>
                  </a:cubicBezTo>
                  <a:cubicBezTo>
                    <a:pt x="11456" y="38702"/>
                    <a:pt x="11956" y="42012"/>
                    <a:pt x="12456" y="45322"/>
                  </a:cubicBezTo>
                  <a:cubicBezTo>
                    <a:pt x="12477" y="45448"/>
                    <a:pt x="12585" y="45504"/>
                    <a:pt x="12697" y="45504"/>
                  </a:cubicBezTo>
                  <a:cubicBezTo>
                    <a:pt x="12841" y="45504"/>
                    <a:pt x="12993" y="45411"/>
                    <a:pt x="12980" y="45251"/>
                  </a:cubicBezTo>
                  <a:cubicBezTo>
                    <a:pt x="11932" y="37178"/>
                    <a:pt x="10884" y="29105"/>
                    <a:pt x="9884" y="21032"/>
                  </a:cubicBezTo>
                  <a:cubicBezTo>
                    <a:pt x="10336" y="20937"/>
                    <a:pt x="10789" y="20698"/>
                    <a:pt x="11146" y="20508"/>
                  </a:cubicBezTo>
                  <a:cubicBezTo>
                    <a:pt x="11718" y="20198"/>
                    <a:pt x="12218" y="19817"/>
                    <a:pt x="12670" y="19365"/>
                  </a:cubicBezTo>
                  <a:cubicBezTo>
                    <a:pt x="13575" y="18484"/>
                    <a:pt x="14266" y="17364"/>
                    <a:pt x="14718" y="16174"/>
                  </a:cubicBezTo>
                  <a:cubicBezTo>
                    <a:pt x="15266" y="14745"/>
                    <a:pt x="15457" y="13173"/>
                    <a:pt x="15457" y="11649"/>
                  </a:cubicBezTo>
                  <a:cubicBezTo>
                    <a:pt x="15457" y="10006"/>
                    <a:pt x="15290" y="8172"/>
                    <a:pt x="14814" y="6600"/>
                  </a:cubicBezTo>
                  <a:cubicBezTo>
                    <a:pt x="14803" y="6559"/>
                    <a:pt x="14770" y="6540"/>
                    <a:pt x="14736" y="6540"/>
                  </a:cubicBezTo>
                  <a:cubicBezTo>
                    <a:pt x="14692" y="6540"/>
                    <a:pt x="14647" y="6571"/>
                    <a:pt x="14647" y="6624"/>
                  </a:cubicBezTo>
                  <a:cubicBezTo>
                    <a:pt x="14575" y="8172"/>
                    <a:pt x="14837" y="9720"/>
                    <a:pt x="14837" y="11268"/>
                  </a:cubicBezTo>
                  <a:cubicBezTo>
                    <a:pt x="14837" y="12768"/>
                    <a:pt x="14695" y="14245"/>
                    <a:pt x="14194" y="15674"/>
                  </a:cubicBezTo>
                  <a:cubicBezTo>
                    <a:pt x="13790" y="16817"/>
                    <a:pt x="13147" y="17936"/>
                    <a:pt x="12313" y="18817"/>
                  </a:cubicBezTo>
                  <a:cubicBezTo>
                    <a:pt x="11908" y="19222"/>
                    <a:pt x="11456" y="19579"/>
                    <a:pt x="10956" y="19889"/>
                  </a:cubicBezTo>
                  <a:cubicBezTo>
                    <a:pt x="10598" y="20103"/>
                    <a:pt x="10194" y="20222"/>
                    <a:pt x="9813" y="20389"/>
                  </a:cubicBezTo>
                  <a:cubicBezTo>
                    <a:pt x="9384" y="17007"/>
                    <a:pt x="8979" y="13626"/>
                    <a:pt x="8574" y="10244"/>
                  </a:cubicBezTo>
                  <a:cubicBezTo>
                    <a:pt x="8455" y="9125"/>
                    <a:pt x="8336" y="8005"/>
                    <a:pt x="8193" y="6886"/>
                  </a:cubicBezTo>
                  <a:cubicBezTo>
                    <a:pt x="8408" y="6862"/>
                    <a:pt x="8598" y="6696"/>
                    <a:pt x="8765" y="6553"/>
                  </a:cubicBezTo>
                  <a:cubicBezTo>
                    <a:pt x="8979" y="6386"/>
                    <a:pt x="9217" y="6195"/>
                    <a:pt x="9408" y="5981"/>
                  </a:cubicBezTo>
                  <a:cubicBezTo>
                    <a:pt x="9813" y="5552"/>
                    <a:pt x="10146" y="5052"/>
                    <a:pt x="10384" y="4528"/>
                  </a:cubicBezTo>
                  <a:cubicBezTo>
                    <a:pt x="10884" y="3433"/>
                    <a:pt x="11027" y="2266"/>
                    <a:pt x="10765" y="1099"/>
                  </a:cubicBezTo>
                  <a:cubicBezTo>
                    <a:pt x="10737" y="959"/>
                    <a:pt x="10639" y="899"/>
                    <a:pt x="10534" y="899"/>
                  </a:cubicBezTo>
                  <a:cubicBezTo>
                    <a:pt x="10373" y="899"/>
                    <a:pt x="10198" y="1040"/>
                    <a:pt x="10241" y="1242"/>
                  </a:cubicBezTo>
                  <a:cubicBezTo>
                    <a:pt x="10408" y="2266"/>
                    <a:pt x="10241" y="3338"/>
                    <a:pt x="9789" y="4267"/>
                  </a:cubicBezTo>
                  <a:cubicBezTo>
                    <a:pt x="9574" y="4719"/>
                    <a:pt x="9289" y="5148"/>
                    <a:pt x="8955" y="5529"/>
                  </a:cubicBezTo>
                  <a:cubicBezTo>
                    <a:pt x="8765" y="5719"/>
                    <a:pt x="8574" y="5886"/>
                    <a:pt x="8360" y="6053"/>
                  </a:cubicBezTo>
                  <a:cubicBezTo>
                    <a:pt x="8288" y="6100"/>
                    <a:pt x="8217" y="6148"/>
                    <a:pt x="8122" y="6219"/>
                  </a:cubicBezTo>
                  <a:cubicBezTo>
                    <a:pt x="7907" y="4219"/>
                    <a:pt x="7693" y="2218"/>
                    <a:pt x="7455" y="242"/>
                  </a:cubicBezTo>
                  <a:cubicBezTo>
                    <a:pt x="7431" y="84"/>
                    <a:pt x="7295" y="1"/>
                    <a:pt x="7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837089">
            <a:off x="7037803" y="6231520"/>
            <a:ext cx="1302183" cy="818065"/>
            <a:chOff x="531312" y="4496299"/>
            <a:chExt cx="976637" cy="613549"/>
          </a:xfrm>
        </p:grpSpPr>
        <p:sp>
          <p:nvSpPr>
            <p:cNvPr id="73" name="Google Shape;73;p3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3"/>
          <p:cNvGrpSpPr/>
          <p:nvPr/>
        </p:nvGrpSpPr>
        <p:grpSpPr>
          <a:xfrm>
            <a:off x="306969" y="230749"/>
            <a:ext cx="11766064" cy="4060167"/>
            <a:chOff x="230227" y="173061"/>
            <a:chExt cx="8824548" cy="3045125"/>
          </a:xfrm>
        </p:grpSpPr>
        <p:sp>
          <p:nvSpPr>
            <p:cNvPr id="79" name="Google Shape;79;p3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 rot="10800000" flipH="1">
              <a:off x="4405110" y="4230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 rot="10800000" flipH="1">
              <a:off x="8389589" y="2937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093100" y="639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956675" y="14493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702075" y="3326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702088" y="28180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3175" y="7182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702107" y="31191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 rot="10800000" flipH="1">
              <a:off x="7723252" y="953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3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3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" name="Google Shape;100;p3"/>
          <p:cNvGrpSpPr/>
          <p:nvPr/>
        </p:nvGrpSpPr>
        <p:grpSpPr>
          <a:xfrm rot="287510" flipH="1">
            <a:off x="6012622" y="5288797"/>
            <a:ext cx="536972" cy="993047"/>
            <a:chOff x="8567259" y="3734181"/>
            <a:chExt cx="568283" cy="1050951"/>
          </a:xfrm>
        </p:grpSpPr>
        <p:sp>
          <p:nvSpPr>
            <p:cNvPr id="101" name="Google Shape;101;p3"/>
            <p:cNvSpPr/>
            <p:nvPr/>
          </p:nvSpPr>
          <p:spPr>
            <a:xfrm>
              <a:off x="8567259" y="3734181"/>
              <a:ext cx="568283" cy="724856"/>
            </a:xfrm>
            <a:custGeom>
              <a:avLst/>
              <a:gdLst/>
              <a:ahLst/>
              <a:cxnLst/>
              <a:rect l="l" t="t" r="r" b="b"/>
              <a:pathLst>
                <a:path w="18957" h="24180" extrusionOk="0">
                  <a:moveTo>
                    <a:pt x="12048" y="1"/>
                  </a:moveTo>
                  <a:cubicBezTo>
                    <a:pt x="9534" y="1"/>
                    <a:pt x="7436" y="1801"/>
                    <a:pt x="5716" y="3454"/>
                  </a:cubicBezTo>
                  <a:cubicBezTo>
                    <a:pt x="4763" y="4383"/>
                    <a:pt x="3692" y="5311"/>
                    <a:pt x="3144" y="6574"/>
                  </a:cubicBezTo>
                  <a:cubicBezTo>
                    <a:pt x="2596" y="7883"/>
                    <a:pt x="2763" y="9241"/>
                    <a:pt x="3096" y="10574"/>
                  </a:cubicBezTo>
                  <a:cubicBezTo>
                    <a:pt x="3287" y="11289"/>
                    <a:pt x="3382" y="11956"/>
                    <a:pt x="3049" y="12646"/>
                  </a:cubicBezTo>
                  <a:cubicBezTo>
                    <a:pt x="2715" y="13337"/>
                    <a:pt x="2167" y="13861"/>
                    <a:pt x="1667" y="14456"/>
                  </a:cubicBezTo>
                  <a:cubicBezTo>
                    <a:pt x="786" y="15456"/>
                    <a:pt x="0" y="16671"/>
                    <a:pt x="48" y="18076"/>
                  </a:cubicBezTo>
                  <a:cubicBezTo>
                    <a:pt x="72" y="19029"/>
                    <a:pt x="524" y="19743"/>
                    <a:pt x="1167" y="20338"/>
                  </a:cubicBezTo>
                  <a:cubicBezTo>
                    <a:pt x="1429" y="20743"/>
                    <a:pt x="1763" y="21100"/>
                    <a:pt x="2144" y="21410"/>
                  </a:cubicBezTo>
                  <a:cubicBezTo>
                    <a:pt x="3287" y="22315"/>
                    <a:pt x="4620" y="22982"/>
                    <a:pt x="5978" y="23458"/>
                  </a:cubicBezTo>
                  <a:cubicBezTo>
                    <a:pt x="7259" y="23902"/>
                    <a:pt x="8642" y="24179"/>
                    <a:pt x="10012" y="24179"/>
                  </a:cubicBezTo>
                  <a:cubicBezTo>
                    <a:pt x="11290" y="24179"/>
                    <a:pt x="12556" y="23937"/>
                    <a:pt x="13717" y="23363"/>
                  </a:cubicBezTo>
                  <a:cubicBezTo>
                    <a:pt x="14789" y="22815"/>
                    <a:pt x="15718" y="21910"/>
                    <a:pt x="16289" y="20838"/>
                  </a:cubicBezTo>
                  <a:cubicBezTo>
                    <a:pt x="16861" y="19743"/>
                    <a:pt x="16956" y="18600"/>
                    <a:pt x="16718" y="17385"/>
                  </a:cubicBezTo>
                  <a:cubicBezTo>
                    <a:pt x="16599" y="16719"/>
                    <a:pt x="16480" y="16099"/>
                    <a:pt x="16670" y="15433"/>
                  </a:cubicBezTo>
                  <a:cubicBezTo>
                    <a:pt x="16861" y="14837"/>
                    <a:pt x="17147" y="14289"/>
                    <a:pt x="17456" y="13766"/>
                  </a:cubicBezTo>
                  <a:cubicBezTo>
                    <a:pt x="18052" y="12813"/>
                    <a:pt x="18742" y="11813"/>
                    <a:pt x="18814" y="10646"/>
                  </a:cubicBezTo>
                  <a:cubicBezTo>
                    <a:pt x="18957" y="8360"/>
                    <a:pt x="16337" y="7145"/>
                    <a:pt x="16194" y="4954"/>
                  </a:cubicBezTo>
                  <a:cubicBezTo>
                    <a:pt x="16147" y="4287"/>
                    <a:pt x="16242" y="3644"/>
                    <a:pt x="16123" y="3001"/>
                  </a:cubicBezTo>
                  <a:cubicBezTo>
                    <a:pt x="16027" y="2454"/>
                    <a:pt x="15789" y="1954"/>
                    <a:pt x="15432" y="1549"/>
                  </a:cubicBezTo>
                  <a:cubicBezTo>
                    <a:pt x="14741" y="668"/>
                    <a:pt x="13670" y="144"/>
                    <a:pt x="12551" y="25"/>
                  </a:cubicBezTo>
                  <a:cubicBezTo>
                    <a:pt x="12381" y="8"/>
                    <a:pt x="12214" y="1"/>
                    <a:pt x="1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707884" y="3948970"/>
              <a:ext cx="294169" cy="836162"/>
            </a:xfrm>
            <a:custGeom>
              <a:avLst/>
              <a:gdLst/>
              <a:ahLst/>
              <a:cxnLst/>
              <a:rect l="l" t="t" r="r" b="b"/>
              <a:pathLst>
                <a:path w="9813" h="27893" extrusionOk="0">
                  <a:moveTo>
                    <a:pt x="6376" y="1"/>
                  </a:moveTo>
                  <a:cubicBezTo>
                    <a:pt x="6317" y="1"/>
                    <a:pt x="6259" y="37"/>
                    <a:pt x="6240" y="123"/>
                  </a:cubicBezTo>
                  <a:cubicBezTo>
                    <a:pt x="5526" y="3671"/>
                    <a:pt x="4954" y="7267"/>
                    <a:pt x="4335" y="10840"/>
                  </a:cubicBezTo>
                  <a:cubicBezTo>
                    <a:pt x="3073" y="10673"/>
                    <a:pt x="1882" y="9935"/>
                    <a:pt x="1191" y="8839"/>
                  </a:cubicBezTo>
                  <a:cubicBezTo>
                    <a:pt x="501" y="7720"/>
                    <a:pt x="358" y="6291"/>
                    <a:pt x="787" y="5053"/>
                  </a:cubicBezTo>
                  <a:cubicBezTo>
                    <a:pt x="830" y="4924"/>
                    <a:pt x="735" y="4847"/>
                    <a:pt x="637" y="4847"/>
                  </a:cubicBezTo>
                  <a:cubicBezTo>
                    <a:pt x="572" y="4847"/>
                    <a:pt x="506" y="4881"/>
                    <a:pt x="477" y="4957"/>
                  </a:cubicBezTo>
                  <a:cubicBezTo>
                    <a:pt x="1" y="6315"/>
                    <a:pt x="144" y="7863"/>
                    <a:pt x="930" y="9077"/>
                  </a:cubicBezTo>
                  <a:cubicBezTo>
                    <a:pt x="1692" y="10244"/>
                    <a:pt x="2930" y="11006"/>
                    <a:pt x="4287" y="11197"/>
                  </a:cubicBezTo>
                  <a:cubicBezTo>
                    <a:pt x="3692" y="14650"/>
                    <a:pt x="3144" y="18127"/>
                    <a:pt x="2644" y="21604"/>
                  </a:cubicBezTo>
                  <a:cubicBezTo>
                    <a:pt x="2335" y="23628"/>
                    <a:pt x="2049" y="25676"/>
                    <a:pt x="1787" y="27724"/>
                  </a:cubicBezTo>
                  <a:cubicBezTo>
                    <a:pt x="1773" y="27831"/>
                    <a:pt x="1865" y="27893"/>
                    <a:pt x="1952" y="27893"/>
                  </a:cubicBezTo>
                  <a:cubicBezTo>
                    <a:pt x="2021" y="27893"/>
                    <a:pt x="2086" y="27855"/>
                    <a:pt x="2096" y="27772"/>
                  </a:cubicBezTo>
                  <a:cubicBezTo>
                    <a:pt x="2859" y="22818"/>
                    <a:pt x="3644" y="17865"/>
                    <a:pt x="4430" y="12911"/>
                  </a:cubicBezTo>
                  <a:cubicBezTo>
                    <a:pt x="4477" y="12916"/>
                    <a:pt x="4525" y="12918"/>
                    <a:pt x="4573" y="12918"/>
                  </a:cubicBezTo>
                  <a:cubicBezTo>
                    <a:pt x="4800" y="12918"/>
                    <a:pt x="5048" y="12875"/>
                    <a:pt x="5264" y="12816"/>
                  </a:cubicBezTo>
                  <a:cubicBezTo>
                    <a:pt x="5645" y="12745"/>
                    <a:pt x="6002" y="12602"/>
                    <a:pt x="6359" y="12411"/>
                  </a:cubicBezTo>
                  <a:cubicBezTo>
                    <a:pt x="7050" y="12030"/>
                    <a:pt x="7621" y="11506"/>
                    <a:pt x="8098" y="10863"/>
                  </a:cubicBezTo>
                  <a:cubicBezTo>
                    <a:pt x="8669" y="10125"/>
                    <a:pt x="9050" y="9220"/>
                    <a:pt x="9312" y="8315"/>
                  </a:cubicBezTo>
                  <a:cubicBezTo>
                    <a:pt x="9598" y="7339"/>
                    <a:pt x="9812" y="6243"/>
                    <a:pt x="9812" y="5219"/>
                  </a:cubicBezTo>
                  <a:cubicBezTo>
                    <a:pt x="9812" y="5190"/>
                    <a:pt x="9776" y="5170"/>
                    <a:pt x="9743" y="5170"/>
                  </a:cubicBezTo>
                  <a:cubicBezTo>
                    <a:pt x="9722" y="5170"/>
                    <a:pt x="9702" y="5177"/>
                    <a:pt x="9693" y="5196"/>
                  </a:cubicBezTo>
                  <a:cubicBezTo>
                    <a:pt x="9407" y="6100"/>
                    <a:pt x="9288" y="7077"/>
                    <a:pt x="9026" y="7982"/>
                  </a:cubicBezTo>
                  <a:cubicBezTo>
                    <a:pt x="8765" y="8863"/>
                    <a:pt x="8431" y="9720"/>
                    <a:pt x="7883" y="10482"/>
                  </a:cubicBezTo>
                  <a:cubicBezTo>
                    <a:pt x="7455" y="11101"/>
                    <a:pt x="6883" y="11649"/>
                    <a:pt x="6240" y="12006"/>
                  </a:cubicBezTo>
                  <a:cubicBezTo>
                    <a:pt x="5931" y="12197"/>
                    <a:pt x="5597" y="12340"/>
                    <a:pt x="5240" y="12411"/>
                  </a:cubicBezTo>
                  <a:cubicBezTo>
                    <a:pt x="5002" y="12483"/>
                    <a:pt x="4740" y="12483"/>
                    <a:pt x="4478" y="12530"/>
                  </a:cubicBezTo>
                  <a:cubicBezTo>
                    <a:pt x="4811" y="10459"/>
                    <a:pt x="5145" y="8387"/>
                    <a:pt x="5502" y="6315"/>
                  </a:cubicBezTo>
                  <a:cubicBezTo>
                    <a:pt x="5597" y="5624"/>
                    <a:pt x="5716" y="4934"/>
                    <a:pt x="5835" y="4267"/>
                  </a:cubicBezTo>
                  <a:cubicBezTo>
                    <a:pt x="5978" y="4267"/>
                    <a:pt x="6121" y="4195"/>
                    <a:pt x="6240" y="4172"/>
                  </a:cubicBezTo>
                  <a:cubicBezTo>
                    <a:pt x="6407" y="4100"/>
                    <a:pt x="6550" y="4029"/>
                    <a:pt x="6716" y="3933"/>
                  </a:cubicBezTo>
                  <a:cubicBezTo>
                    <a:pt x="7026" y="3743"/>
                    <a:pt x="7312" y="3505"/>
                    <a:pt x="7550" y="3219"/>
                  </a:cubicBezTo>
                  <a:cubicBezTo>
                    <a:pt x="8026" y="2671"/>
                    <a:pt x="8312" y="2004"/>
                    <a:pt x="8360" y="1266"/>
                  </a:cubicBezTo>
                  <a:cubicBezTo>
                    <a:pt x="8360" y="1159"/>
                    <a:pt x="8276" y="1105"/>
                    <a:pt x="8190" y="1105"/>
                  </a:cubicBezTo>
                  <a:cubicBezTo>
                    <a:pt x="8104" y="1105"/>
                    <a:pt x="8014" y="1159"/>
                    <a:pt x="8002" y="1266"/>
                  </a:cubicBezTo>
                  <a:cubicBezTo>
                    <a:pt x="7931" y="1885"/>
                    <a:pt x="7645" y="2505"/>
                    <a:pt x="7240" y="2981"/>
                  </a:cubicBezTo>
                  <a:cubicBezTo>
                    <a:pt x="7026" y="3219"/>
                    <a:pt x="6788" y="3409"/>
                    <a:pt x="6526" y="3576"/>
                  </a:cubicBezTo>
                  <a:cubicBezTo>
                    <a:pt x="6383" y="3648"/>
                    <a:pt x="6240" y="3743"/>
                    <a:pt x="6097" y="3790"/>
                  </a:cubicBezTo>
                  <a:cubicBezTo>
                    <a:pt x="6026" y="3814"/>
                    <a:pt x="5978" y="3814"/>
                    <a:pt x="5907" y="3838"/>
                  </a:cubicBezTo>
                  <a:cubicBezTo>
                    <a:pt x="6121" y="2624"/>
                    <a:pt x="6335" y="1409"/>
                    <a:pt x="6526" y="195"/>
                  </a:cubicBezTo>
                  <a:cubicBezTo>
                    <a:pt x="6554" y="81"/>
                    <a:pt x="6464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3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" name="Google Shape;104;p3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105" name="Google Shape;105;p3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783620" y="5114186"/>
            <a:ext cx="724931" cy="1504036"/>
            <a:chOff x="328446" y="3119186"/>
            <a:chExt cx="829567" cy="1721128"/>
          </a:xfrm>
        </p:grpSpPr>
        <p:sp>
          <p:nvSpPr>
            <p:cNvPr id="108" name="Google Shape;108;p3"/>
            <p:cNvSpPr/>
            <p:nvPr/>
          </p:nvSpPr>
          <p:spPr>
            <a:xfrm>
              <a:off x="328446" y="3119186"/>
              <a:ext cx="829567" cy="1188998"/>
            </a:xfrm>
            <a:custGeom>
              <a:avLst/>
              <a:gdLst/>
              <a:ahLst/>
              <a:cxnLst/>
              <a:rect l="l" t="t" r="r" b="b"/>
              <a:pathLst>
                <a:path w="27673" h="39663" extrusionOk="0">
                  <a:moveTo>
                    <a:pt x="13392" y="0"/>
                  </a:moveTo>
                  <a:cubicBezTo>
                    <a:pt x="12943" y="0"/>
                    <a:pt x="12493" y="42"/>
                    <a:pt x="12051" y="125"/>
                  </a:cubicBezTo>
                  <a:cubicBezTo>
                    <a:pt x="7669" y="934"/>
                    <a:pt x="5001" y="4959"/>
                    <a:pt x="2953" y="8555"/>
                  </a:cubicBezTo>
                  <a:cubicBezTo>
                    <a:pt x="1858" y="10412"/>
                    <a:pt x="620" y="12365"/>
                    <a:pt x="334" y="14556"/>
                  </a:cubicBezTo>
                  <a:cubicBezTo>
                    <a:pt x="72" y="16842"/>
                    <a:pt x="929" y="18890"/>
                    <a:pt x="2048" y="20819"/>
                  </a:cubicBezTo>
                  <a:cubicBezTo>
                    <a:pt x="2668" y="21867"/>
                    <a:pt x="3144" y="22844"/>
                    <a:pt x="2930" y="24082"/>
                  </a:cubicBezTo>
                  <a:cubicBezTo>
                    <a:pt x="2715" y="25320"/>
                    <a:pt x="2096" y="26392"/>
                    <a:pt x="1572" y="27511"/>
                  </a:cubicBezTo>
                  <a:cubicBezTo>
                    <a:pt x="667" y="29488"/>
                    <a:pt x="0" y="31726"/>
                    <a:pt x="691" y="33893"/>
                  </a:cubicBezTo>
                  <a:cubicBezTo>
                    <a:pt x="1167" y="35346"/>
                    <a:pt x="2191" y="36275"/>
                    <a:pt x="3430" y="36918"/>
                  </a:cubicBezTo>
                  <a:cubicBezTo>
                    <a:pt x="4025" y="37418"/>
                    <a:pt x="4740" y="37823"/>
                    <a:pt x="5454" y="38156"/>
                  </a:cubicBezTo>
                  <a:cubicBezTo>
                    <a:pt x="7621" y="39061"/>
                    <a:pt x="10026" y="39514"/>
                    <a:pt x="12360" y="39633"/>
                  </a:cubicBezTo>
                  <a:cubicBezTo>
                    <a:pt x="12751" y="39652"/>
                    <a:pt x="13144" y="39663"/>
                    <a:pt x="13540" y="39663"/>
                  </a:cubicBezTo>
                  <a:cubicBezTo>
                    <a:pt x="17434" y="39663"/>
                    <a:pt x="21487" y="38668"/>
                    <a:pt x="24363" y="35965"/>
                  </a:cubicBezTo>
                  <a:cubicBezTo>
                    <a:pt x="25815" y="34632"/>
                    <a:pt x="26839" y="32822"/>
                    <a:pt x="27244" y="30893"/>
                  </a:cubicBezTo>
                  <a:cubicBezTo>
                    <a:pt x="27673" y="28916"/>
                    <a:pt x="27292" y="27082"/>
                    <a:pt x="26387" y="25320"/>
                  </a:cubicBezTo>
                  <a:cubicBezTo>
                    <a:pt x="25863" y="24320"/>
                    <a:pt x="25434" y="23391"/>
                    <a:pt x="25434" y="22272"/>
                  </a:cubicBezTo>
                  <a:cubicBezTo>
                    <a:pt x="25434" y="21272"/>
                    <a:pt x="25649" y="20295"/>
                    <a:pt x="25911" y="19343"/>
                  </a:cubicBezTo>
                  <a:cubicBezTo>
                    <a:pt x="26387" y="17581"/>
                    <a:pt x="27006" y="15723"/>
                    <a:pt x="26601" y="13866"/>
                  </a:cubicBezTo>
                  <a:cubicBezTo>
                    <a:pt x="25792" y="10198"/>
                    <a:pt x="21172" y="9507"/>
                    <a:pt x="19933" y="6150"/>
                  </a:cubicBezTo>
                  <a:cubicBezTo>
                    <a:pt x="19576" y="5149"/>
                    <a:pt x="19457" y="4078"/>
                    <a:pt x="18981" y="3125"/>
                  </a:cubicBezTo>
                  <a:cubicBezTo>
                    <a:pt x="18576" y="2339"/>
                    <a:pt x="17957" y="1673"/>
                    <a:pt x="17242" y="1172"/>
                  </a:cubicBezTo>
                  <a:cubicBezTo>
                    <a:pt x="16114" y="384"/>
                    <a:pt x="14756" y="0"/>
                    <a:pt x="1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3335" y="3476188"/>
              <a:ext cx="463362" cy="1364126"/>
            </a:xfrm>
            <a:custGeom>
              <a:avLst/>
              <a:gdLst/>
              <a:ahLst/>
              <a:cxnLst/>
              <a:rect l="l" t="t" r="r" b="b"/>
              <a:pathLst>
                <a:path w="15457" h="45505" extrusionOk="0">
                  <a:moveTo>
                    <a:pt x="7171" y="1"/>
                  </a:moveTo>
                  <a:cubicBezTo>
                    <a:pt x="7052" y="1"/>
                    <a:pt x="6943" y="78"/>
                    <a:pt x="6955" y="242"/>
                  </a:cubicBezTo>
                  <a:cubicBezTo>
                    <a:pt x="7455" y="6100"/>
                    <a:pt x="8146" y="11959"/>
                    <a:pt x="8836" y="17817"/>
                  </a:cubicBezTo>
                  <a:cubicBezTo>
                    <a:pt x="8486" y="17869"/>
                    <a:pt x="8131" y="17895"/>
                    <a:pt x="7778" y="17895"/>
                  </a:cubicBezTo>
                  <a:cubicBezTo>
                    <a:pt x="6041" y="17895"/>
                    <a:pt x="4311" y="17274"/>
                    <a:pt x="3025" y="16126"/>
                  </a:cubicBezTo>
                  <a:cubicBezTo>
                    <a:pt x="1406" y="14697"/>
                    <a:pt x="549" y="12554"/>
                    <a:pt x="668" y="10387"/>
                  </a:cubicBezTo>
                  <a:cubicBezTo>
                    <a:pt x="680" y="10220"/>
                    <a:pt x="549" y="10137"/>
                    <a:pt x="415" y="10137"/>
                  </a:cubicBezTo>
                  <a:cubicBezTo>
                    <a:pt x="281" y="10137"/>
                    <a:pt x="144" y="10220"/>
                    <a:pt x="144" y="10387"/>
                  </a:cubicBezTo>
                  <a:cubicBezTo>
                    <a:pt x="1" y="12721"/>
                    <a:pt x="954" y="15078"/>
                    <a:pt x="2716" y="16626"/>
                  </a:cubicBezTo>
                  <a:cubicBezTo>
                    <a:pt x="4114" y="17827"/>
                    <a:pt x="5918" y="18475"/>
                    <a:pt x="7740" y="18475"/>
                  </a:cubicBezTo>
                  <a:cubicBezTo>
                    <a:pt x="8122" y="18475"/>
                    <a:pt x="8504" y="18446"/>
                    <a:pt x="8884" y="18388"/>
                  </a:cubicBezTo>
                  <a:cubicBezTo>
                    <a:pt x="9551" y="24056"/>
                    <a:pt x="10265" y="29724"/>
                    <a:pt x="11027" y="35368"/>
                  </a:cubicBezTo>
                  <a:cubicBezTo>
                    <a:pt x="11456" y="38702"/>
                    <a:pt x="11956" y="42012"/>
                    <a:pt x="12456" y="45322"/>
                  </a:cubicBezTo>
                  <a:cubicBezTo>
                    <a:pt x="12477" y="45448"/>
                    <a:pt x="12585" y="45504"/>
                    <a:pt x="12697" y="45504"/>
                  </a:cubicBezTo>
                  <a:cubicBezTo>
                    <a:pt x="12841" y="45504"/>
                    <a:pt x="12993" y="45411"/>
                    <a:pt x="12980" y="45251"/>
                  </a:cubicBezTo>
                  <a:cubicBezTo>
                    <a:pt x="11932" y="37178"/>
                    <a:pt x="10884" y="29105"/>
                    <a:pt x="9884" y="21032"/>
                  </a:cubicBezTo>
                  <a:cubicBezTo>
                    <a:pt x="10336" y="20937"/>
                    <a:pt x="10789" y="20698"/>
                    <a:pt x="11146" y="20508"/>
                  </a:cubicBezTo>
                  <a:cubicBezTo>
                    <a:pt x="11718" y="20198"/>
                    <a:pt x="12218" y="19817"/>
                    <a:pt x="12670" y="19365"/>
                  </a:cubicBezTo>
                  <a:cubicBezTo>
                    <a:pt x="13575" y="18484"/>
                    <a:pt x="14266" y="17364"/>
                    <a:pt x="14718" y="16174"/>
                  </a:cubicBezTo>
                  <a:cubicBezTo>
                    <a:pt x="15266" y="14745"/>
                    <a:pt x="15457" y="13173"/>
                    <a:pt x="15457" y="11649"/>
                  </a:cubicBezTo>
                  <a:cubicBezTo>
                    <a:pt x="15457" y="10006"/>
                    <a:pt x="15290" y="8172"/>
                    <a:pt x="14814" y="6600"/>
                  </a:cubicBezTo>
                  <a:cubicBezTo>
                    <a:pt x="14803" y="6559"/>
                    <a:pt x="14770" y="6540"/>
                    <a:pt x="14736" y="6540"/>
                  </a:cubicBezTo>
                  <a:cubicBezTo>
                    <a:pt x="14692" y="6540"/>
                    <a:pt x="14647" y="6571"/>
                    <a:pt x="14647" y="6624"/>
                  </a:cubicBezTo>
                  <a:cubicBezTo>
                    <a:pt x="14575" y="8172"/>
                    <a:pt x="14837" y="9720"/>
                    <a:pt x="14837" y="11268"/>
                  </a:cubicBezTo>
                  <a:cubicBezTo>
                    <a:pt x="14837" y="12768"/>
                    <a:pt x="14695" y="14245"/>
                    <a:pt x="14194" y="15674"/>
                  </a:cubicBezTo>
                  <a:cubicBezTo>
                    <a:pt x="13790" y="16817"/>
                    <a:pt x="13147" y="17936"/>
                    <a:pt x="12313" y="18817"/>
                  </a:cubicBezTo>
                  <a:cubicBezTo>
                    <a:pt x="11908" y="19222"/>
                    <a:pt x="11456" y="19579"/>
                    <a:pt x="10956" y="19889"/>
                  </a:cubicBezTo>
                  <a:cubicBezTo>
                    <a:pt x="10598" y="20103"/>
                    <a:pt x="10194" y="20222"/>
                    <a:pt x="9813" y="20389"/>
                  </a:cubicBezTo>
                  <a:cubicBezTo>
                    <a:pt x="9384" y="17007"/>
                    <a:pt x="8979" y="13626"/>
                    <a:pt x="8574" y="10244"/>
                  </a:cubicBezTo>
                  <a:cubicBezTo>
                    <a:pt x="8455" y="9125"/>
                    <a:pt x="8336" y="8005"/>
                    <a:pt x="8193" y="6886"/>
                  </a:cubicBezTo>
                  <a:cubicBezTo>
                    <a:pt x="8408" y="6862"/>
                    <a:pt x="8598" y="6696"/>
                    <a:pt x="8765" y="6553"/>
                  </a:cubicBezTo>
                  <a:cubicBezTo>
                    <a:pt x="8979" y="6386"/>
                    <a:pt x="9217" y="6195"/>
                    <a:pt x="9408" y="5981"/>
                  </a:cubicBezTo>
                  <a:cubicBezTo>
                    <a:pt x="9813" y="5552"/>
                    <a:pt x="10146" y="5052"/>
                    <a:pt x="10384" y="4528"/>
                  </a:cubicBezTo>
                  <a:cubicBezTo>
                    <a:pt x="10884" y="3433"/>
                    <a:pt x="11027" y="2266"/>
                    <a:pt x="10765" y="1099"/>
                  </a:cubicBezTo>
                  <a:cubicBezTo>
                    <a:pt x="10737" y="959"/>
                    <a:pt x="10639" y="899"/>
                    <a:pt x="10534" y="899"/>
                  </a:cubicBezTo>
                  <a:cubicBezTo>
                    <a:pt x="10373" y="899"/>
                    <a:pt x="10198" y="1040"/>
                    <a:pt x="10241" y="1242"/>
                  </a:cubicBezTo>
                  <a:cubicBezTo>
                    <a:pt x="10408" y="2266"/>
                    <a:pt x="10241" y="3338"/>
                    <a:pt x="9789" y="4267"/>
                  </a:cubicBezTo>
                  <a:cubicBezTo>
                    <a:pt x="9574" y="4719"/>
                    <a:pt x="9289" y="5148"/>
                    <a:pt x="8955" y="5529"/>
                  </a:cubicBezTo>
                  <a:cubicBezTo>
                    <a:pt x="8765" y="5719"/>
                    <a:pt x="8574" y="5886"/>
                    <a:pt x="8360" y="6053"/>
                  </a:cubicBezTo>
                  <a:cubicBezTo>
                    <a:pt x="8288" y="6100"/>
                    <a:pt x="8217" y="6148"/>
                    <a:pt x="8122" y="6219"/>
                  </a:cubicBezTo>
                  <a:cubicBezTo>
                    <a:pt x="7907" y="4219"/>
                    <a:pt x="7693" y="2218"/>
                    <a:pt x="7455" y="242"/>
                  </a:cubicBezTo>
                  <a:cubicBezTo>
                    <a:pt x="7431" y="84"/>
                    <a:pt x="7295" y="1"/>
                    <a:pt x="7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1086074" y="6176570"/>
            <a:ext cx="1018828" cy="640055"/>
            <a:chOff x="531312" y="4496299"/>
            <a:chExt cx="976637" cy="613549"/>
          </a:xfrm>
        </p:grpSpPr>
        <p:sp>
          <p:nvSpPr>
            <p:cNvPr id="111" name="Google Shape;111;p3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628427" y="5406527"/>
            <a:ext cx="479760" cy="1101893"/>
            <a:chOff x="1221320" y="4054895"/>
            <a:chExt cx="359820" cy="826420"/>
          </a:xfrm>
        </p:grpSpPr>
        <p:sp>
          <p:nvSpPr>
            <p:cNvPr id="117" name="Google Shape;117;p3"/>
            <p:cNvSpPr/>
            <p:nvPr/>
          </p:nvSpPr>
          <p:spPr>
            <a:xfrm>
              <a:off x="1221320" y="4054895"/>
              <a:ext cx="359820" cy="486205"/>
            </a:xfrm>
            <a:custGeom>
              <a:avLst/>
              <a:gdLst/>
              <a:ahLst/>
              <a:cxnLst/>
              <a:rect l="l" t="t" r="r" b="b"/>
              <a:pathLst>
                <a:path w="12003" h="16219" extrusionOk="0">
                  <a:moveTo>
                    <a:pt x="5956" y="0"/>
                  </a:moveTo>
                  <a:cubicBezTo>
                    <a:pt x="4285" y="0"/>
                    <a:pt x="2622" y="1176"/>
                    <a:pt x="2239" y="2822"/>
                  </a:cubicBezTo>
                  <a:cubicBezTo>
                    <a:pt x="1929" y="4108"/>
                    <a:pt x="2096" y="5465"/>
                    <a:pt x="1762" y="6727"/>
                  </a:cubicBezTo>
                  <a:cubicBezTo>
                    <a:pt x="1405" y="8013"/>
                    <a:pt x="524" y="9132"/>
                    <a:pt x="214" y="10395"/>
                  </a:cubicBezTo>
                  <a:cubicBezTo>
                    <a:pt x="167" y="10585"/>
                    <a:pt x="143" y="10776"/>
                    <a:pt x="119" y="10990"/>
                  </a:cubicBezTo>
                  <a:cubicBezTo>
                    <a:pt x="0" y="12252"/>
                    <a:pt x="572" y="13514"/>
                    <a:pt x="1477" y="14395"/>
                  </a:cubicBezTo>
                  <a:cubicBezTo>
                    <a:pt x="2382" y="15277"/>
                    <a:pt x="3596" y="15800"/>
                    <a:pt x="4834" y="16062"/>
                  </a:cubicBezTo>
                  <a:cubicBezTo>
                    <a:pt x="5346" y="16163"/>
                    <a:pt x="5876" y="16218"/>
                    <a:pt x="6404" y="16218"/>
                  </a:cubicBezTo>
                  <a:cubicBezTo>
                    <a:pt x="7621" y="16218"/>
                    <a:pt x="8832" y="15926"/>
                    <a:pt x="9812" y="15229"/>
                  </a:cubicBezTo>
                  <a:cubicBezTo>
                    <a:pt x="11217" y="14205"/>
                    <a:pt x="12003" y="12276"/>
                    <a:pt x="11383" y="10657"/>
                  </a:cubicBezTo>
                  <a:cubicBezTo>
                    <a:pt x="10955" y="9537"/>
                    <a:pt x="9907" y="8704"/>
                    <a:pt x="9478" y="7561"/>
                  </a:cubicBezTo>
                  <a:cubicBezTo>
                    <a:pt x="9073" y="6465"/>
                    <a:pt x="9312" y="5251"/>
                    <a:pt x="9335" y="4084"/>
                  </a:cubicBezTo>
                  <a:cubicBezTo>
                    <a:pt x="9383" y="2179"/>
                    <a:pt x="8288" y="178"/>
                    <a:pt x="6240" y="12"/>
                  </a:cubicBezTo>
                  <a:cubicBezTo>
                    <a:pt x="6145" y="4"/>
                    <a:pt x="6051" y="0"/>
                    <a:pt x="5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308405" y="4224328"/>
              <a:ext cx="178516" cy="656987"/>
            </a:xfrm>
            <a:custGeom>
              <a:avLst/>
              <a:gdLst/>
              <a:ahLst/>
              <a:cxnLst/>
              <a:rect l="l" t="t" r="r" b="b"/>
              <a:pathLst>
                <a:path w="5955" h="21916" extrusionOk="0">
                  <a:moveTo>
                    <a:pt x="2874" y="0"/>
                  </a:moveTo>
                  <a:cubicBezTo>
                    <a:pt x="2840" y="0"/>
                    <a:pt x="2800" y="24"/>
                    <a:pt x="2787" y="75"/>
                  </a:cubicBezTo>
                  <a:cubicBezTo>
                    <a:pt x="2715" y="1456"/>
                    <a:pt x="2692" y="2885"/>
                    <a:pt x="2692" y="4290"/>
                  </a:cubicBezTo>
                  <a:cubicBezTo>
                    <a:pt x="2620" y="4266"/>
                    <a:pt x="2525" y="4242"/>
                    <a:pt x="2453" y="4219"/>
                  </a:cubicBezTo>
                  <a:cubicBezTo>
                    <a:pt x="2358" y="4171"/>
                    <a:pt x="2263" y="4147"/>
                    <a:pt x="2191" y="4100"/>
                  </a:cubicBezTo>
                  <a:cubicBezTo>
                    <a:pt x="2001" y="4004"/>
                    <a:pt x="1810" y="3885"/>
                    <a:pt x="1644" y="3742"/>
                  </a:cubicBezTo>
                  <a:cubicBezTo>
                    <a:pt x="1310" y="3457"/>
                    <a:pt x="1048" y="3099"/>
                    <a:pt x="905" y="2695"/>
                  </a:cubicBezTo>
                  <a:cubicBezTo>
                    <a:pt x="887" y="2658"/>
                    <a:pt x="852" y="2643"/>
                    <a:pt x="817" y="2643"/>
                  </a:cubicBezTo>
                  <a:cubicBezTo>
                    <a:pt x="762" y="2643"/>
                    <a:pt x="709" y="2683"/>
                    <a:pt x="739" y="2742"/>
                  </a:cubicBezTo>
                  <a:cubicBezTo>
                    <a:pt x="858" y="3195"/>
                    <a:pt x="1120" y="3623"/>
                    <a:pt x="1453" y="3933"/>
                  </a:cubicBezTo>
                  <a:cubicBezTo>
                    <a:pt x="1620" y="4100"/>
                    <a:pt x="1810" y="4242"/>
                    <a:pt x="2025" y="4362"/>
                  </a:cubicBezTo>
                  <a:cubicBezTo>
                    <a:pt x="2120" y="4409"/>
                    <a:pt x="2239" y="4457"/>
                    <a:pt x="2358" y="4504"/>
                  </a:cubicBezTo>
                  <a:cubicBezTo>
                    <a:pt x="2453" y="4552"/>
                    <a:pt x="2572" y="4600"/>
                    <a:pt x="2692" y="4600"/>
                  </a:cubicBezTo>
                  <a:cubicBezTo>
                    <a:pt x="2692" y="5338"/>
                    <a:pt x="2692" y="6076"/>
                    <a:pt x="2692" y="6814"/>
                  </a:cubicBezTo>
                  <a:cubicBezTo>
                    <a:pt x="1525" y="6719"/>
                    <a:pt x="501" y="5838"/>
                    <a:pt x="72" y="4766"/>
                  </a:cubicBezTo>
                  <a:cubicBezTo>
                    <a:pt x="72" y="4748"/>
                    <a:pt x="62" y="4740"/>
                    <a:pt x="49" y="4740"/>
                  </a:cubicBezTo>
                  <a:cubicBezTo>
                    <a:pt x="28" y="4740"/>
                    <a:pt x="1" y="4761"/>
                    <a:pt x="1" y="4790"/>
                  </a:cubicBezTo>
                  <a:cubicBezTo>
                    <a:pt x="143" y="5433"/>
                    <a:pt x="477" y="5981"/>
                    <a:pt x="977" y="6410"/>
                  </a:cubicBezTo>
                  <a:cubicBezTo>
                    <a:pt x="1477" y="6814"/>
                    <a:pt x="2072" y="7076"/>
                    <a:pt x="2715" y="7124"/>
                  </a:cubicBezTo>
                  <a:cubicBezTo>
                    <a:pt x="2715" y="7600"/>
                    <a:pt x="2715" y="8077"/>
                    <a:pt x="2715" y="8553"/>
                  </a:cubicBezTo>
                  <a:cubicBezTo>
                    <a:pt x="2715" y="11339"/>
                    <a:pt x="2739" y="14149"/>
                    <a:pt x="2739" y="16959"/>
                  </a:cubicBezTo>
                  <a:cubicBezTo>
                    <a:pt x="2763" y="18555"/>
                    <a:pt x="2763" y="20150"/>
                    <a:pt x="2763" y="21746"/>
                  </a:cubicBezTo>
                  <a:cubicBezTo>
                    <a:pt x="2763" y="21862"/>
                    <a:pt x="2848" y="21916"/>
                    <a:pt x="2935" y="21916"/>
                  </a:cubicBezTo>
                  <a:cubicBezTo>
                    <a:pt x="3026" y="21916"/>
                    <a:pt x="3120" y="21856"/>
                    <a:pt x="3120" y="21746"/>
                  </a:cubicBezTo>
                  <a:cubicBezTo>
                    <a:pt x="3096" y="16888"/>
                    <a:pt x="3073" y="12030"/>
                    <a:pt x="3049" y="7148"/>
                  </a:cubicBezTo>
                  <a:lnTo>
                    <a:pt x="3073" y="7148"/>
                  </a:lnTo>
                  <a:cubicBezTo>
                    <a:pt x="3954" y="6934"/>
                    <a:pt x="4644" y="6267"/>
                    <a:pt x="5097" y="5505"/>
                  </a:cubicBezTo>
                  <a:cubicBezTo>
                    <a:pt x="5621" y="4600"/>
                    <a:pt x="5835" y="3576"/>
                    <a:pt x="5954" y="2552"/>
                  </a:cubicBezTo>
                  <a:cubicBezTo>
                    <a:pt x="5954" y="2524"/>
                    <a:pt x="5938" y="2512"/>
                    <a:pt x="5919" y="2512"/>
                  </a:cubicBezTo>
                  <a:cubicBezTo>
                    <a:pt x="5907" y="2512"/>
                    <a:pt x="5893" y="2518"/>
                    <a:pt x="5883" y="2528"/>
                  </a:cubicBezTo>
                  <a:cubicBezTo>
                    <a:pt x="5597" y="3457"/>
                    <a:pt x="5406" y="4433"/>
                    <a:pt x="4906" y="5267"/>
                  </a:cubicBezTo>
                  <a:cubicBezTo>
                    <a:pt x="4501" y="5981"/>
                    <a:pt x="3858" y="6576"/>
                    <a:pt x="3049" y="6814"/>
                  </a:cubicBezTo>
                  <a:cubicBezTo>
                    <a:pt x="3049" y="6148"/>
                    <a:pt x="3049" y="5505"/>
                    <a:pt x="3049" y="4862"/>
                  </a:cubicBezTo>
                  <a:cubicBezTo>
                    <a:pt x="3049" y="3266"/>
                    <a:pt x="3049" y="1647"/>
                    <a:pt x="2930" y="51"/>
                  </a:cubicBezTo>
                  <a:cubicBezTo>
                    <a:pt x="2930" y="18"/>
                    <a:pt x="2904" y="0"/>
                    <a:pt x="2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164530" y="6184354"/>
            <a:ext cx="1018813" cy="673525"/>
            <a:chOff x="1556584" y="4594166"/>
            <a:chExt cx="831006" cy="549368"/>
          </a:xfrm>
        </p:grpSpPr>
        <p:sp>
          <p:nvSpPr>
            <p:cNvPr id="120" name="Google Shape;120;p3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729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4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125" name="Google Shape;125;p4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3210467" y="1536633"/>
            <a:ext cx="5771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10163598" y="1436250"/>
            <a:ext cx="1607317" cy="493223"/>
            <a:chOff x="7338325" y="315361"/>
            <a:chExt cx="1399290" cy="429338"/>
          </a:xfrm>
        </p:grpSpPr>
        <p:sp>
          <p:nvSpPr>
            <p:cNvPr id="130" name="Google Shape;130;p4"/>
            <p:cNvSpPr/>
            <p:nvPr/>
          </p:nvSpPr>
          <p:spPr>
            <a:xfrm>
              <a:off x="7338325" y="315361"/>
              <a:ext cx="1399290" cy="429338"/>
            </a:xfrm>
            <a:custGeom>
              <a:avLst/>
              <a:gdLst/>
              <a:ahLst/>
              <a:cxnLst/>
              <a:rect l="l" t="t" r="r" b="b"/>
              <a:pathLst>
                <a:path w="46678" h="14322" extrusionOk="0">
                  <a:moveTo>
                    <a:pt x="15913" y="0"/>
                  </a:moveTo>
                  <a:cubicBezTo>
                    <a:pt x="15587" y="0"/>
                    <a:pt x="15260" y="19"/>
                    <a:pt x="14933" y="56"/>
                  </a:cubicBezTo>
                  <a:cubicBezTo>
                    <a:pt x="9336" y="699"/>
                    <a:pt x="5073" y="6843"/>
                    <a:pt x="6407" y="12297"/>
                  </a:cubicBezTo>
                  <a:cubicBezTo>
                    <a:pt x="6109" y="12058"/>
                    <a:pt x="5738" y="11948"/>
                    <a:pt x="5363" y="11948"/>
                  </a:cubicBezTo>
                  <a:cubicBezTo>
                    <a:pt x="4690" y="11948"/>
                    <a:pt x="4007" y="12304"/>
                    <a:pt x="3716" y="12916"/>
                  </a:cubicBezTo>
                  <a:cubicBezTo>
                    <a:pt x="3175" y="12566"/>
                    <a:pt x="2618" y="12397"/>
                    <a:pt x="2103" y="12397"/>
                  </a:cubicBezTo>
                  <a:cubicBezTo>
                    <a:pt x="1078" y="12397"/>
                    <a:pt x="223" y="13069"/>
                    <a:pt x="1" y="14321"/>
                  </a:cubicBezTo>
                  <a:lnTo>
                    <a:pt x="46511" y="14321"/>
                  </a:lnTo>
                  <a:cubicBezTo>
                    <a:pt x="46677" y="10916"/>
                    <a:pt x="44867" y="7248"/>
                    <a:pt x="41581" y="6296"/>
                  </a:cubicBezTo>
                  <a:cubicBezTo>
                    <a:pt x="40933" y="6108"/>
                    <a:pt x="40263" y="6018"/>
                    <a:pt x="39592" y="6018"/>
                  </a:cubicBezTo>
                  <a:cubicBezTo>
                    <a:pt x="36865" y="6018"/>
                    <a:pt x="34127" y="7502"/>
                    <a:pt x="32770" y="9892"/>
                  </a:cubicBezTo>
                  <a:cubicBezTo>
                    <a:pt x="32620" y="9651"/>
                    <a:pt x="32361" y="9546"/>
                    <a:pt x="32088" y="9546"/>
                  </a:cubicBezTo>
                  <a:cubicBezTo>
                    <a:pt x="31579" y="9546"/>
                    <a:pt x="31024" y="9912"/>
                    <a:pt x="31055" y="10439"/>
                  </a:cubicBezTo>
                  <a:cubicBezTo>
                    <a:pt x="30585" y="9421"/>
                    <a:pt x="29463" y="8882"/>
                    <a:pt x="28357" y="8882"/>
                  </a:cubicBezTo>
                  <a:cubicBezTo>
                    <a:pt x="27446" y="8882"/>
                    <a:pt x="26546" y="9247"/>
                    <a:pt x="26030" y="10011"/>
                  </a:cubicBezTo>
                  <a:cubicBezTo>
                    <a:pt x="26075" y="4721"/>
                    <a:pt x="21140" y="0"/>
                    <a:pt x="15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811940" y="576165"/>
              <a:ext cx="411081" cy="119310"/>
            </a:xfrm>
            <a:custGeom>
              <a:avLst/>
              <a:gdLst/>
              <a:ahLst/>
              <a:cxnLst/>
              <a:rect l="l" t="t" r="r" b="b"/>
              <a:pathLst>
                <a:path w="13713" h="3980" extrusionOk="0">
                  <a:moveTo>
                    <a:pt x="4763" y="1"/>
                  </a:moveTo>
                  <a:cubicBezTo>
                    <a:pt x="3358" y="1"/>
                    <a:pt x="2564" y="1298"/>
                    <a:pt x="2658" y="2573"/>
                  </a:cubicBezTo>
                  <a:cubicBezTo>
                    <a:pt x="2343" y="2332"/>
                    <a:pt x="1970" y="2216"/>
                    <a:pt x="1602" y="2216"/>
                  </a:cubicBezTo>
                  <a:cubicBezTo>
                    <a:pt x="915" y="2216"/>
                    <a:pt x="248" y="2622"/>
                    <a:pt x="15" y="3383"/>
                  </a:cubicBezTo>
                  <a:cubicBezTo>
                    <a:pt x="0" y="3412"/>
                    <a:pt x="22" y="3432"/>
                    <a:pt x="46" y="3432"/>
                  </a:cubicBezTo>
                  <a:cubicBezTo>
                    <a:pt x="61" y="3432"/>
                    <a:pt x="77" y="3425"/>
                    <a:pt x="86" y="3406"/>
                  </a:cubicBezTo>
                  <a:cubicBezTo>
                    <a:pt x="363" y="2784"/>
                    <a:pt x="952" y="2443"/>
                    <a:pt x="1547" y="2443"/>
                  </a:cubicBezTo>
                  <a:cubicBezTo>
                    <a:pt x="1977" y="2443"/>
                    <a:pt x="2410" y="2622"/>
                    <a:pt x="2730" y="3002"/>
                  </a:cubicBezTo>
                  <a:cubicBezTo>
                    <a:pt x="2757" y="3029"/>
                    <a:pt x="2788" y="3040"/>
                    <a:pt x="2818" y="3040"/>
                  </a:cubicBezTo>
                  <a:cubicBezTo>
                    <a:pt x="2893" y="3040"/>
                    <a:pt x="2961" y="2968"/>
                    <a:pt x="2944" y="2882"/>
                  </a:cubicBezTo>
                  <a:cubicBezTo>
                    <a:pt x="2717" y="1634"/>
                    <a:pt x="3421" y="277"/>
                    <a:pt x="4746" y="277"/>
                  </a:cubicBezTo>
                  <a:cubicBezTo>
                    <a:pt x="4810" y="277"/>
                    <a:pt x="4877" y="280"/>
                    <a:pt x="4944" y="287"/>
                  </a:cubicBezTo>
                  <a:cubicBezTo>
                    <a:pt x="6469" y="430"/>
                    <a:pt x="7231" y="1954"/>
                    <a:pt x="7445" y="3287"/>
                  </a:cubicBezTo>
                  <a:cubicBezTo>
                    <a:pt x="7456" y="3356"/>
                    <a:pt x="7500" y="3386"/>
                    <a:pt x="7548" y="3386"/>
                  </a:cubicBezTo>
                  <a:cubicBezTo>
                    <a:pt x="7601" y="3386"/>
                    <a:pt x="7658" y="3350"/>
                    <a:pt x="7683" y="3287"/>
                  </a:cubicBezTo>
                  <a:cubicBezTo>
                    <a:pt x="7984" y="2291"/>
                    <a:pt x="8918" y="1452"/>
                    <a:pt x="9999" y="1452"/>
                  </a:cubicBezTo>
                  <a:cubicBezTo>
                    <a:pt x="10029" y="1452"/>
                    <a:pt x="10059" y="1452"/>
                    <a:pt x="10088" y="1454"/>
                  </a:cubicBezTo>
                  <a:cubicBezTo>
                    <a:pt x="11184" y="1477"/>
                    <a:pt x="12136" y="2478"/>
                    <a:pt x="12041" y="3573"/>
                  </a:cubicBezTo>
                  <a:cubicBezTo>
                    <a:pt x="12041" y="3657"/>
                    <a:pt x="12098" y="3691"/>
                    <a:pt x="12155" y="3691"/>
                  </a:cubicBezTo>
                  <a:cubicBezTo>
                    <a:pt x="12196" y="3691"/>
                    <a:pt x="12236" y="3674"/>
                    <a:pt x="12255" y="3645"/>
                  </a:cubicBezTo>
                  <a:cubicBezTo>
                    <a:pt x="12375" y="3479"/>
                    <a:pt x="12562" y="3406"/>
                    <a:pt x="12755" y="3406"/>
                  </a:cubicBezTo>
                  <a:cubicBezTo>
                    <a:pt x="13061" y="3406"/>
                    <a:pt x="13382" y="3590"/>
                    <a:pt x="13470" y="3883"/>
                  </a:cubicBezTo>
                  <a:cubicBezTo>
                    <a:pt x="13480" y="3951"/>
                    <a:pt x="13525" y="3979"/>
                    <a:pt x="13572" y="3979"/>
                  </a:cubicBezTo>
                  <a:cubicBezTo>
                    <a:pt x="13641" y="3979"/>
                    <a:pt x="13712" y="3920"/>
                    <a:pt x="13684" y="3835"/>
                  </a:cubicBezTo>
                  <a:cubicBezTo>
                    <a:pt x="13585" y="3405"/>
                    <a:pt x="13188" y="3171"/>
                    <a:pt x="12787" y="3171"/>
                  </a:cubicBezTo>
                  <a:cubicBezTo>
                    <a:pt x="12610" y="3171"/>
                    <a:pt x="12432" y="3216"/>
                    <a:pt x="12279" y="3311"/>
                  </a:cubicBezTo>
                  <a:cubicBezTo>
                    <a:pt x="12232" y="2216"/>
                    <a:pt x="11255" y="1287"/>
                    <a:pt x="10160" y="1215"/>
                  </a:cubicBezTo>
                  <a:cubicBezTo>
                    <a:pt x="10111" y="1212"/>
                    <a:pt x="10062" y="1211"/>
                    <a:pt x="10013" y="1211"/>
                  </a:cubicBezTo>
                  <a:cubicBezTo>
                    <a:pt x="8976" y="1211"/>
                    <a:pt x="8043" y="1925"/>
                    <a:pt x="7588" y="2835"/>
                  </a:cubicBezTo>
                  <a:cubicBezTo>
                    <a:pt x="7278" y="1430"/>
                    <a:pt x="6373" y="72"/>
                    <a:pt x="4801" y="1"/>
                  </a:cubicBezTo>
                  <a:cubicBezTo>
                    <a:pt x="4789" y="1"/>
                    <a:pt x="4776" y="1"/>
                    <a:pt x="4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9767401" y="4439765"/>
            <a:ext cx="2316200" cy="513728"/>
            <a:chOff x="1008906" y="269195"/>
            <a:chExt cx="2024650" cy="449063"/>
          </a:xfrm>
        </p:grpSpPr>
        <p:sp>
          <p:nvSpPr>
            <p:cNvPr id="133" name="Google Shape;133;p4"/>
            <p:cNvSpPr/>
            <p:nvPr/>
          </p:nvSpPr>
          <p:spPr>
            <a:xfrm>
              <a:off x="1008906" y="269195"/>
              <a:ext cx="2024650" cy="449063"/>
            </a:xfrm>
            <a:custGeom>
              <a:avLst/>
              <a:gdLst/>
              <a:ahLst/>
              <a:cxnLst/>
              <a:rect l="l" t="t" r="r" b="b"/>
              <a:pathLst>
                <a:path w="67539" h="14980" extrusionOk="0">
                  <a:moveTo>
                    <a:pt x="25711" y="0"/>
                  </a:moveTo>
                  <a:cubicBezTo>
                    <a:pt x="19067" y="0"/>
                    <a:pt x="12855" y="5497"/>
                    <a:pt x="12051" y="12075"/>
                  </a:cubicBezTo>
                  <a:cubicBezTo>
                    <a:pt x="11625" y="11724"/>
                    <a:pt x="11094" y="11565"/>
                    <a:pt x="10554" y="11565"/>
                  </a:cubicBezTo>
                  <a:cubicBezTo>
                    <a:pt x="9371" y="11565"/>
                    <a:pt x="8145" y="12327"/>
                    <a:pt x="7883" y="13504"/>
                  </a:cubicBezTo>
                  <a:cubicBezTo>
                    <a:pt x="6885" y="12611"/>
                    <a:pt x="5609" y="12175"/>
                    <a:pt x="4360" y="12175"/>
                  </a:cubicBezTo>
                  <a:cubicBezTo>
                    <a:pt x="2512" y="12175"/>
                    <a:pt x="726" y="13132"/>
                    <a:pt x="1" y="14980"/>
                  </a:cubicBezTo>
                  <a:lnTo>
                    <a:pt x="67539" y="14980"/>
                  </a:lnTo>
                  <a:cubicBezTo>
                    <a:pt x="65633" y="12345"/>
                    <a:pt x="61950" y="10873"/>
                    <a:pt x="58421" y="10873"/>
                  </a:cubicBezTo>
                  <a:cubicBezTo>
                    <a:pt x="56304" y="10873"/>
                    <a:pt x="54244" y="11402"/>
                    <a:pt x="52655" y="12527"/>
                  </a:cubicBezTo>
                  <a:cubicBezTo>
                    <a:pt x="52299" y="11308"/>
                    <a:pt x="51036" y="10671"/>
                    <a:pt x="49786" y="10671"/>
                  </a:cubicBezTo>
                  <a:cubicBezTo>
                    <a:pt x="48692" y="10671"/>
                    <a:pt x="47609" y="11159"/>
                    <a:pt x="47153" y="12170"/>
                  </a:cubicBezTo>
                  <a:cubicBezTo>
                    <a:pt x="46471" y="10734"/>
                    <a:pt x="44904" y="9740"/>
                    <a:pt x="43305" y="9740"/>
                  </a:cubicBezTo>
                  <a:cubicBezTo>
                    <a:pt x="43286" y="9740"/>
                    <a:pt x="43267" y="9741"/>
                    <a:pt x="43248" y="9741"/>
                  </a:cubicBezTo>
                  <a:cubicBezTo>
                    <a:pt x="41605" y="9788"/>
                    <a:pt x="40057" y="10836"/>
                    <a:pt x="39438" y="12337"/>
                  </a:cubicBezTo>
                  <a:cubicBezTo>
                    <a:pt x="38723" y="5692"/>
                    <a:pt x="32555" y="72"/>
                    <a:pt x="25839" y="1"/>
                  </a:cubicBezTo>
                  <a:cubicBezTo>
                    <a:pt x="25797" y="0"/>
                    <a:pt x="25754" y="0"/>
                    <a:pt x="25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727527" y="551254"/>
              <a:ext cx="617986" cy="152016"/>
            </a:xfrm>
            <a:custGeom>
              <a:avLst/>
              <a:gdLst/>
              <a:ahLst/>
              <a:cxnLst/>
              <a:rect l="l" t="t" r="r" b="b"/>
              <a:pathLst>
                <a:path w="20615" h="5071" extrusionOk="0">
                  <a:moveTo>
                    <a:pt x="3910" y="1"/>
                  </a:moveTo>
                  <a:cubicBezTo>
                    <a:pt x="2246" y="1"/>
                    <a:pt x="672" y="1053"/>
                    <a:pt x="34" y="2594"/>
                  </a:cubicBezTo>
                  <a:cubicBezTo>
                    <a:pt x="0" y="2645"/>
                    <a:pt x="50" y="2695"/>
                    <a:pt x="99" y="2695"/>
                  </a:cubicBezTo>
                  <a:cubicBezTo>
                    <a:pt x="119" y="2695"/>
                    <a:pt x="139" y="2687"/>
                    <a:pt x="153" y="2666"/>
                  </a:cubicBezTo>
                  <a:cubicBezTo>
                    <a:pt x="800" y="1214"/>
                    <a:pt x="2286" y="223"/>
                    <a:pt x="3882" y="223"/>
                  </a:cubicBezTo>
                  <a:cubicBezTo>
                    <a:pt x="3988" y="223"/>
                    <a:pt x="4094" y="228"/>
                    <a:pt x="4201" y="237"/>
                  </a:cubicBezTo>
                  <a:cubicBezTo>
                    <a:pt x="5844" y="403"/>
                    <a:pt x="7416" y="1761"/>
                    <a:pt x="7678" y="3428"/>
                  </a:cubicBezTo>
                  <a:cubicBezTo>
                    <a:pt x="7691" y="3518"/>
                    <a:pt x="7767" y="3559"/>
                    <a:pt x="7845" y="3559"/>
                  </a:cubicBezTo>
                  <a:cubicBezTo>
                    <a:pt x="7911" y="3559"/>
                    <a:pt x="7979" y="3530"/>
                    <a:pt x="8012" y="3475"/>
                  </a:cubicBezTo>
                  <a:cubicBezTo>
                    <a:pt x="8227" y="3112"/>
                    <a:pt x="8581" y="2943"/>
                    <a:pt x="8926" y="2943"/>
                  </a:cubicBezTo>
                  <a:cubicBezTo>
                    <a:pt x="9420" y="2943"/>
                    <a:pt x="9899" y="3288"/>
                    <a:pt x="9941" y="3904"/>
                  </a:cubicBezTo>
                  <a:cubicBezTo>
                    <a:pt x="9957" y="4019"/>
                    <a:pt x="10063" y="4111"/>
                    <a:pt x="10167" y="4111"/>
                  </a:cubicBezTo>
                  <a:cubicBezTo>
                    <a:pt x="10214" y="4111"/>
                    <a:pt x="10261" y="4092"/>
                    <a:pt x="10298" y="4047"/>
                  </a:cubicBezTo>
                  <a:cubicBezTo>
                    <a:pt x="11083" y="3170"/>
                    <a:pt x="12152" y="2734"/>
                    <a:pt x="13218" y="2734"/>
                  </a:cubicBezTo>
                  <a:cubicBezTo>
                    <a:pt x="14381" y="2734"/>
                    <a:pt x="15540" y="3253"/>
                    <a:pt x="16323" y="4285"/>
                  </a:cubicBezTo>
                  <a:cubicBezTo>
                    <a:pt x="16363" y="4339"/>
                    <a:pt x="16418" y="4369"/>
                    <a:pt x="16480" y="4369"/>
                  </a:cubicBezTo>
                  <a:cubicBezTo>
                    <a:pt x="16528" y="4369"/>
                    <a:pt x="16580" y="4351"/>
                    <a:pt x="16632" y="4309"/>
                  </a:cubicBezTo>
                  <a:cubicBezTo>
                    <a:pt x="16831" y="4150"/>
                    <a:pt x="17064" y="4079"/>
                    <a:pt x="17297" y="4079"/>
                  </a:cubicBezTo>
                  <a:cubicBezTo>
                    <a:pt x="17762" y="4079"/>
                    <a:pt x="18228" y="4364"/>
                    <a:pt x="18419" y="4809"/>
                  </a:cubicBezTo>
                  <a:cubicBezTo>
                    <a:pt x="18442" y="4857"/>
                    <a:pt x="18502" y="4880"/>
                    <a:pt x="18561" y="4880"/>
                  </a:cubicBezTo>
                  <a:cubicBezTo>
                    <a:pt x="18621" y="4880"/>
                    <a:pt x="18680" y="4857"/>
                    <a:pt x="18704" y="4809"/>
                  </a:cubicBezTo>
                  <a:cubicBezTo>
                    <a:pt x="18855" y="4442"/>
                    <a:pt x="19163" y="4271"/>
                    <a:pt x="19474" y="4271"/>
                  </a:cubicBezTo>
                  <a:cubicBezTo>
                    <a:pt x="19850" y="4271"/>
                    <a:pt x="20230" y="4520"/>
                    <a:pt x="20347" y="4976"/>
                  </a:cubicBezTo>
                  <a:cubicBezTo>
                    <a:pt x="20357" y="5042"/>
                    <a:pt x="20404" y="5071"/>
                    <a:pt x="20454" y="5071"/>
                  </a:cubicBezTo>
                  <a:cubicBezTo>
                    <a:pt x="20531" y="5071"/>
                    <a:pt x="20614" y="5005"/>
                    <a:pt x="20586" y="4904"/>
                  </a:cubicBezTo>
                  <a:cubicBezTo>
                    <a:pt x="20458" y="4307"/>
                    <a:pt x="19991" y="3999"/>
                    <a:pt x="19503" y="3999"/>
                  </a:cubicBezTo>
                  <a:cubicBezTo>
                    <a:pt x="19174" y="3999"/>
                    <a:pt x="18835" y="4140"/>
                    <a:pt x="18585" y="4428"/>
                  </a:cubicBezTo>
                  <a:cubicBezTo>
                    <a:pt x="18317" y="3955"/>
                    <a:pt x="17809" y="3701"/>
                    <a:pt x="17296" y="3701"/>
                  </a:cubicBezTo>
                  <a:cubicBezTo>
                    <a:pt x="17034" y="3701"/>
                    <a:pt x="16771" y="3767"/>
                    <a:pt x="16537" y="3904"/>
                  </a:cubicBezTo>
                  <a:cubicBezTo>
                    <a:pt x="15687" y="2861"/>
                    <a:pt x="14447" y="2326"/>
                    <a:pt x="13205" y="2326"/>
                  </a:cubicBezTo>
                  <a:cubicBezTo>
                    <a:pt x="12150" y="2326"/>
                    <a:pt x="11094" y="2712"/>
                    <a:pt x="10274" y="3499"/>
                  </a:cubicBezTo>
                  <a:cubicBezTo>
                    <a:pt x="10055" y="2902"/>
                    <a:pt x="9498" y="2554"/>
                    <a:pt x="8929" y="2554"/>
                  </a:cubicBezTo>
                  <a:cubicBezTo>
                    <a:pt x="8568" y="2554"/>
                    <a:pt x="8203" y="2694"/>
                    <a:pt x="7916" y="2999"/>
                  </a:cubicBezTo>
                  <a:cubicBezTo>
                    <a:pt x="7345" y="1427"/>
                    <a:pt x="6035" y="189"/>
                    <a:pt x="4320" y="22"/>
                  </a:cubicBezTo>
                  <a:cubicBezTo>
                    <a:pt x="4183" y="8"/>
                    <a:pt x="4047" y="1"/>
                    <a:pt x="3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211687" y="1495881"/>
            <a:ext cx="1581093" cy="428399"/>
            <a:chOff x="7018540" y="2277173"/>
            <a:chExt cx="1185820" cy="321299"/>
          </a:xfrm>
        </p:grpSpPr>
        <p:sp>
          <p:nvSpPr>
            <p:cNvPr id="136" name="Google Shape;136;p4"/>
            <p:cNvSpPr/>
            <p:nvPr/>
          </p:nvSpPr>
          <p:spPr>
            <a:xfrm>
              <a:off x="7018540" y="2277173"/>
              <a:ext cx="1185820" cy="321299"/>
            </a:xfrm>
            <a:custGeom>
              <a:avLst/>
              <a:gdLst/>
              <a:ahLst/>
              <a:cxnLst/>
              <a:rect l="l" t="t" r="r" b="b"/>
              <a:pathLst>
                <a:path w="39557" h="10718" extrusionOk="0">
                  <a:moveTo>
                    <a:pt x="18793" y="0"/>
                  </a:moveTo>
                  <a:cubicBezTo>
                    <a:pt x="18410" y="0"/>
                    <a:pt x="18028" y="24"/>
                    <a:pt x="17647" y="72"/>
                  </a:cubicBezTo>
                  <a:cubicBezTo>
                    <a:pt x="13503" y="572"/>
                    <a:pt x="9908" y="3930"/>
                    <a:pt x="9098" y="8026"/>
                  </a:cubicBezTo>
                  <a:cubicBezTo>
                    <a:pt x="8823" y="7813"/>
                    <a:pt x="8497" y="7718"/>
                    <a:pt x="8165" y="7718"/>
                  </a:cubicBezTo>
                  <a:cubicBezTo>
                    <a:pt x="7201" y="7718"/>
                    <a:pt x="6187" y="8517"/>
                    <a:pt x="6240" y="9526"/>
                  </a:cubicBezTo>
                  <a:cubicBezTo>
                    <a:pt x="5601" y="8794"/>
                    <a:pt x="4581" y="8450"/>
                    <a:pt x="3546" y="8450"/>
                  </a:cubicBezTo>
                  <a:cubicBezTo>
                    <a:pt x="1957" y="8450"/>
                    <a:pt x="332" y="9260"/>
                    <a:pt x="1" y="10717"/>
                  </a:cubicBezTo>
                  <a:lnTo>
                    <a:pt x="39557" y="10717"/>
                  </a:lnTo>
                  <a:cubicBezTo>
                    <a:pt x="39437" y="9479"/>
                    <a:pt x="38675" y="8312"/>
                    <a:pt x="37532" y="7788"/>
                  </a:cubicBezTo>
                  <a:cubicBezTo>
                    <a:pt x="37085" y="7575"/>
                    <a:pt x="36596" y="7474"/>
                    <a:pt x="36106" y="7474"/>
                  </a:cubicBezTo>
                  <a:cubicBezTo>
                    <a:pt x="35058" y="7474"/>
                    <a:pt x="34006" y="7937"/>
                    <a:pt x="33341" y="8764"/>
                  </a:cubicBezTo>
                  <a:cubicBezTo>
                    <a:pt x="33627" y="7407"/>
                    <a:pt x="32936" y="5907"/>
                    <a:pt x="31722" y="5240"/>
                  </a:cubicBezTo>
                  <a:cubicBezTo>
                    <a:pt x="31238" y="4965"/>
                    <a:pt x="30690" y="4833"/>
                    <a:pt x="30141" y="4833"/>
                  </a:cubicBezTo>
                  <a:cubicBezTo>
                    <a:pt x="29312" y="4833"/>
                    <a:pt x="28480" y="5133"/>
                    <a:pt x="27864" y="5692"/>
                  </a:cubicBezTo>
                  <a:cubicBezTo>
                    <a:pt x="26264" y="2277"/>
                    <a:pt x="22546" y="0"/>
                    <a:pt x="18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275268" y="2469119"/>
              <a:ext cx="296747" cy="95239"/>
            </a:xfrm>
            <a:custGeom>
              <a:avLst/>
              <a:gdLst/>
              <a:ahLst/>
              <a:cxnLst/>
              <a:rect l="l" t="t" r="r" b="b"/>
              <a:pathLst>
                <a:path w="9899" h="3177" extrusionOk="0">
                  <a:moveTo>
                    <a:pt x="5151" y="1"/>
                  </a:moveTo>
                  <a:cubicBezTo>
                    <a:pt x="3778" y="1"/>
                    <a:pt x="2680" y="1163"/>
                    <a:pt x="2772" y="2528"/>
                  </a:cubicBezTo>
                  <a:cubicBezTo>
                    <a:pt x="2728" y="2518"/>
                    <a:pt x="2682" y="2513"/>
                    <a:pt x="2636" y="2513"/>
                  </a:cubicBezTo>
                  <a:cubicBezTo>
                    <a:pt x="2462" y="2513"/>
                    <a:pt x="2285" y="2582"/>
                    <a:pt x="2153" y="2695"/>
                  </a:cubicBezTo>
                  <a:cubicBezTo>
                    <a:pt x="1890" y="2431"/>
                    <a:pt x="1555" y="2304"/>
                    <a:pt x="1223" y="2304"/>
                  </a:cubicBezTo>
                  <a:cubicBezTo>
                    <a:pt x="745" y="2304"/>
                    <a:pt x="273" y="2569"/>
                    <a:pt x="34" y="3076"/>
                  </a:cubicBezTo>
                  <a:cubicBezTo>
                    <a:pt x="0" y="3126"/>
                    <a:pt x="50" y="3177"/>
                    <a:pt x="99" y="3177"/>
                  </a:cubicBezTo>
                  <a:cubicBezTo>
                    <a:pt x="119" y="3177"/>
                    <a:pt x="139" y="3168"/>
                    <a:pt x="153" y="3147"/>
                  </a:cubicBezTo>
                  <a:cubicBezTo>
                    <a:pt x="376" y="2740"/>
                    <a:pt x="773" y="2528"/>
                    <a:pt x="1172" y="2528"/>
                  </a:cubicBezTo>
                  <a:cubicBezTo>
                    <a:pt x="1497" y="2528"/>
                    <a:pt x="1823" y="2668"/>
                    <a:pt x="2058" y="2957"/>
                  </a:cubicBezTo>
                  <a:cubicBezTo>
                    <a:pt x="2082" y="2980"/>
                    <a:pt x="2117" y="2992"/>
                    <a:pt x="2150" y="2992"/>
                  </a:cubicBezTo>
                  <a:cubicBezTo>
                    <a:pt x="2183" y="2992"/>
                    <a:pt x="2213" y="2980"/>
                    <a:pt x="2225" y="2957"/>
                  </a:cubicBezTo>
                  <a:cubicBezTo>
                    <a:pt x="2360" y="2822"/>
                    <a:pt x="2507" y="2758"/>
                    <a:pt x="2674" y="2758"/>
                  </a:cubicBezTo>
                  <a:cubicBezTo>
                    <a:pt x="2743" y="2758"/>
                    <a:pt x="2815" y="2769"/>
                    <a:pt x="2891" y="2790"/>
                  </a:cubicBezTo>
                  <a:cubicBezTo>
                    <a:pt x="2909" y="2799"/>
                    <a:pt x="2926" y="2803"/>
                    <a:pt x="2941" y="2803"/>
                  </a:cubicBezTo>
                  <a:cubicBezTo>
                    <a:pt x="3010" y="2803"/>
                    <a:pt x="3054" y="2725"/>
                    <a:pt x="3034" y="2647"/>
                  </a:cubicBezTo>
                  <a:cubicBezTo>
                    <a:pt x="2853" y="1334"/>
                    <a:pt x="3921" y="257"/>
                    <a:pt x="5173" y="257"/>
                  </a:cubicBezTo>
                  <a:cubicBezTo>
                    <a:pt x="5238" y="257"/>
                    <a:pt x="5303" y="260"/>
                    <a:pt x="5368" y="266"/>
                  </a:cubicBezTo>
                  <a:cubicBezTo>
                    <a:pt x="6797" y="361"/>
                    <a:pt x="7726" y="1647"/>
                    <a:pt x="7797" y="3004"/>
                  </a:cubicBezTo>
                  <a:cubicBezTo>
                    <a:pt x="7797" y="3068"/>
                    <a:pt x="7861" y="3121"/>
                    <a:pt x="7924" y="3121"/>
                  </a:cubicBezTo>
                  <a:cubicBezTo>
                    <a:pt x="7956" y="3121"/>
                    <a:pt x="7988" y="3108"/>
                    <a:pt x="8012" y="3076"/>
                  </a:cubicBezTo>
                  <a:cubicBezTo>
                    <a:pt x="8258" y="2789"/>
                    <a:pt x="8606" y="2643"/>
                    <a:pt x="8961" y="2643"/>
                  </a:cubicBezTo>
                  <a:cubicBezTo>
                    <a:pt x="9225" y="2643"/>
                    <a:pt x="9493" y="2723"/>
                    <a:pt x="9726" y="2885"/>
                  </a:cubicBezTo>
                  <a:cubicBezTo>
                    <a:pt x="9745" y="2904"/>
                    <a:pt x="9763" y="2911"/>
                    <a:pt x="9780" y="2911"/>
                  </a:cubicBezTo>
                  <a:cubicBezTo>
                    <a:pt x="9851" y="2911"/>
                    <a:pt x="9898" y="2776"/>
                    <a:pt x="9821" y="2719"/>
                  </a:cubicBezTo>
                  <a:cubicBezTo>
                    <a:pt x="9556" y="2522"/>
                    <a:pt x="9245" y="2427"/>
                    <a:pt x="8936" y="2427"/>
                  </a:cubicBezTo>
                  <a:cubicBezTo>
                    <a:pt x="8608" y="2427"/>
                    <a:pt x="8281" y="2534"/>
                    <a:pt x="8012" y="2742"/>
                  </a:cubicBezTo>
                  <a:cubicBezTo>
                    <a:pt x="7869" y="1290"/>
                    <a:pt x="6797" y="51"/>
                    <a:pt x="5273" y="4"/>
                  </a:cubicBezTo>
                  <a:cubicBezTo>
                    <a:pt x="5232" y="2"/>
                    <a:pt x="5191" y="1"/>
                    <a:pt x="5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691745" y="2449753"/>
              <a:ext cx="308918" cy="114664"/>
            </a:xfrm>
            <a:custGeom>
              <a:avLst/>
              <a:gdLst/>
              <a:ahLst/>
              <a:cxnLst/>
              <a:rect l="l" t="t" r="r" b="b"/>
              <a:pathLst>
                <a:path w="10305" h="3825" extrusionOk="0">
                  <a:moveTo>
                    <a:pt x="5576" y="0"/>
                  </a:moveTo>
                  <a:cubicBezTo>
                    <a:pt x="4381" y="0"/>
                    <a:pt x="3284" y="891"/>
                    <a:pt x="3025" y="2055"/>
                  </a:cubicBezTo>
                  <a:cubicBezTo>
                    <a:pt x="2673" y="1666"/>
                    <a:pt x="2163" y="1421"/>
                    <a:pt x="1651" y="1421"/>
                  </a:cubicBezTo>
                  <a:cubicBezTo>
                    <a:pt x="1505" y="1421"/>
                    <a:pt x="1358" y="1441"/>
                    <a:pt x="1215" y="1483"/>
                  </a:cubicBezTo>
                  <a:cubicBezTo>
                    <a:pt x="477" y="1698"/>
                    <a:pt x="1" y="2412"/>
                    <a:pt x="1" y="3150"/>
                  </a:cubicBezTo>
                  <a:cubicBezTo>
                    <a:pt x="1" y="3174"/>
                    <a:pt x="19" y="3186"/>
                    <a:pt x="36" y="3186"/>
                  </a:cubicBezTo>
                  <a:cubicBezTo>
                    <a:pt x="54" y="3186"/>
                    <a:pt x="72" y="3174"/>
                    <a:pt x="72" y="3150"/>
                  </a:cubicBezTo>
                  <a:cubicBezTo>
                    <a:pt x="120" y="2460"/>
                    <a:pt x="572" y="1817"/>
                    <a:pt x="1239" y="1626"/>
                  </a:cubicBezTo>
                  <a:cubicBezTo>
                    <a:pt x="1367" y="1594"/>
                    <a:pt x="1497" y="1579"/>
                    <a:pt x="1626" y="1579"/>
                  </a:cubicBezTo>
                  <a:cubicBezTo>
                    <a:pt x="2168" y="1579"/>
                    <a:pt x="2693" y="1850"/>
                    <a:pt x="3001" y="2293"/>
                  </a:cubicBezTo>
                  <a:cubicBezTo>
                    <a:pt x="3012" y="2326"/>
                    <a:pt x="3044" y="2344"/>
                    <a:pt x="3077" y="2344"/>
                  </a:cubicBezTo>
                  <a:cubicBezTo>
                    <a:pt x="3115" y="2344"/>
                    <a:pt x="3155" y="2320"/>
                    <a:pt x="3168" y="2269"/>
                  </a:cubicBezTo>
                  <a:cubicBezTo>
                    <a:pt x="3348" y="1146"/>
                    <a:pt x="4438" y="235"/>
                    <a:pt x="5601" y="235"/>
                  </a:cubicBezTo>
                  <a:cubicBezTo>
                    <a:pt x="5671" y="235"/>
                    <a:pt x="5741" y="238"/>
                    <a:pt x="5811" y="245"/>
                  </a:cubicBezTo>
                  <a:cubicBezTo>
                    <a:pt x="7097" y="388"/>
                    <a:pt x="8050" y="1721"/>
                    <a:pt x="7883" y="2960"/>
                  </a:cubicBezTo>
                  <a:cubicBezTo>
                    <a:pt x="7866" y="3044"/>
                    <a:pt x="7921" y="3128"/>
                    <a:pt x="7988" y="3128"/>
                  </a:cubicBezTo>
                  <a:cubicBezTo>
                    <a:pt x="8016" y="3128"/>
                    <a:pt x="8046" y="3114"/>
                    <a:pt x="8074" y="3079"/>
                  </a:cubicBezTo>
                  <a:cubicBezTo>
                    <a:pt x="8220" y="2933"/>
                    <a:pt x="8396" y="2867"/>
                    <a:pt x="8565" y="2867"/>
                  </a:cubicBezTo>
                  <a:cubicBezTo>
                    <a:pt x="8893" y="2867"/>
                    <a:pt x="9193" y="3115"/>
                    <a:pt x="9193" y="3507"/>
                  </a:cubicBezTo>
                  <a:cubicBezTo>
                    <a:pt x="9209" y="3588"/>
                    <a:pt x="9269" y="3636"/>
                    <a:pt x="9336" y="3636"/>
                  </a:cubicBezTo>
                  <a:cubicBezTo>
                    <a:pt x="9368" y="3636"/>
                    <a:pt x="9401" y="3626"/>
                    <a:pt x="9431" y="3603"/>
                  </a:cubicBezTo>
                  <a:cubicBezTo>
                    <a:pt x="9508" y="3526"/>
                    <a:pt x="9597" y="3492"/>
                    <a:pt x="9685" y="3492"/>
                  </a:cubicBezTo>
                  <a:cubicBezTo>
                    <a:pt x="9843" y="3492"/>
                    <a:pt x="9998" y="3601"/>
                    <a:pt x="10074" y="3769"/>
                  </a:cubicBezTo>
                  <a:cubicBezTo>
                    <a:pt x="10097" y="3808"/>
                    <a:pt x="10131" y="3824"/>
                    <a:pt x="10164" y="3824"/>
                  </a:cubicBezTo>
                  <a:cubicBezTo>
                    <a:pt x="10234" y="3824"/>
                    <a:pt x="10305" y="3755"/>
                    <a:pt x="10289" y="3674"/>
                  </a:cubicBezTo>
                  <a:cubicBezTo>
                    <a:pt x="10218" y="3390"/>
                    <a:pt x="9962" y="3239"/>
                    <a:pt x="9698" y="3239"/>
                  </a:cubicBezTo>
                  <a:cubicBezTo>
                    <a:pt x="9608" y="3239"/>
                    <a:pt x="9516" y="3257"/>
                    <a:pt x="9431" y="3293"/>
                  </a:cubicBezTo>
                  <a:cubicBezTo>
                    <a:pt x="9327" y="2875"/>
                    <a:pt x="8954" y="2609"/>
                    <a:pt x="8566" y="2609"/>
                  </a:cubicBezTo>
                  <a:cubicBezTo>
                    <a:pt x="8424" y="2609"/>
                    <a:pt x="8279" y="2645"/>
                    <a:pt x="8145" y="2722"/>
                  </a:cubicBezTo>
                  <a:cubicBezTo>
                    <a:pt x="8145" y="1459"/>
                    <a:pt x="7240" y="221"/>
                    <a:pt x="5954" y="31"/>
                  </a:cubicBezTo>
                  <a:cubicBezTo>
                    <a:pt x="5828" y="10"/>
                    <a:pt x="5701" y="0"/>
                    <a:pt x="5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4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4"/>
          <p:cNvGrpSpPr/>
          <p:nvPr/>
        </p:nvGrpSpPr>
        <p:grpSpPr>
          <a:xfrm flipH="1">
            <a:off x="10845829" y="6259137"/>
            <a:ext cx="1018828" cy="640055"/>
            <a:chOff x="531312" y="4496299"/>
            <a:chExt cx="976637" cy="613549"/>
          </a:xfrm>
        </p:grpSpPr>
        <p:sp>
          <p:nvSpPr>
            <p:cNvPr id="142" name="Google Shape;142;p4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4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149" name="Google Shape;149;p4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4"/>
          <p:cNvGrpSpPr/>
          <p:nvPr/>
        </p:nvGrpSpPr>
        <p:grpSpPr>
          <a:xfrm flipH="1">
            <a:off x="158167" y="230749"/>
            <a:ext cx="11726867" cy="4466567"/>
            <a:chOff x="230227" y="173061"/>
            <a:chExt cx="8795150" cy="3349925"/>
          </a:xfrm>
        </p:grpSpPr>
        <p:sp>
          <p:nvSpPr>
            <p:cNvPr id="152" name="Google Shape;152;p4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 rot="10800000" flipH="1">
              <a:off x="2233040" y="3468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 rot="10800000" flipH="1">
              <a:off x="8541989" y="32426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00110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8728075" y="1906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8515725" y="77117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8778288" y="31228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30187" y="732909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8778307" y="34239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 rot="10800000" flipH="1">
              <a:off x="7799452" y="572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172" name="Google Shape;172;p4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783620" y="5114186"/>
            <a:ext cx="724931" cy="1504036"/>
            <a:chOff x="328446" y="3119186"/>
            <a:chExt cx="829567" cy="1721128"/>
          </a:xfrm>
        </p:grpSpPr>
        <p:sp>
          <p:nvSpPr>
            <p:cNvPr id="175" name="Google Shape;175;p4"/>
            <p:cNvSpPr/>
            <p:nvPr/>
          </p:nvSpPr>
          <p:spPr>
            <a:xfrm>
              <a:off x="328446" y="3119186"/>
              <a:ext cx="829567" cy="1188998"/>
            </a:xfrm>
            <a:custGeom>
              <a:avLst/>
              <a:gdLst/>
              <a:ahLst/>
              <a:cxnLst/>
              <a:rect l="l" t="t" r="r" b="b"/>
              <a:pathLst>
                <a:path w="27673" h="39663" extrusionOk="0">
                  <a:moveTo>
                    <a:pt x="13392" y="0"/>
                  </a:moveTo>
                  <a:cubicBezTo>
                    <a:pt x="12943" y="0"/>
                    <a:pt x="12493" y="42"/>
                    <a:pt x="12051" y="125"/>
                  </a:cubicBezTo>
                  <a:cubicBezTo>
                    <a:pt x="7669" y="934"/>
                    <a:pt x="5001" y="4959"/>
                    <a:pt x="2953" y="8555"/>
                  </a:cubicBezTo>
                  <a:cubicBezTo>
                    <a:pt x="1858" y="10412"/>
                    <a:pt x="620" y="12365"/>
                    <a:pt x="334" y="14556"/>
                  </a:cubicBezTo>
                  <a:cubicBezTo>
                    <a:pt x="72" y="16842"/>
                    <a:pt x="929" y="18890"/>
                    <a:pt x="2048" y="20819"/>
                  </a:cubicBezTo>
                  <a:cubicBezTo>
                    <a:pt x="2668" y="21867"/>
                    <a:pt x="3144" y="22844"/>
                    <a:pt x="2930" y="24082"/>
                  </a:cubicBezTo>
                  <a:cubicBezTo>
                    <a:pt x="2715" y="25320"/>
                    <a:pt x="2096" y="26392"/>
                    <a:pt x="1572" y="27511"/>
                  </a:cubicBezTo>
                  <a:cubicBezTo>
                    <a:pt x="667" y="29488"/>
                    <a:pt x="0" y="31726"/>
                    <a:pt x="691" y="33893"/>
                  </a:cubicBezTo>
                  <a:cubicBezTo>
                    <a:pt x="1167" y="35346"/>
                    <a:pt x="2191" y="36275"/>
                    <a:pt x="3430" y="36918"/>
                  </a:cubicBezTo>
                  <a:cubicBezTo>
                    <a:pt x="4025" y="37418"/>
                    <a:pt x="4740" y="37823"/>
                    <a:pt x="5454" y="38156"/>
                  </a:cubicBezTo>
                  <a:cubicBezTo>
                    <a:pt x="7621" y="39061"/>
                    <a:pt x="10026" y="39514"/>
                    <a:pt x="12360" y="39633"/>
                  </a:cubicBezTo>
                  <a:cubicBezTo>
                    <a:pt x="12751" y="39652"/>
                    <a:pt x="13144" y="39663"/>
                    <a:pt x="13540" y="39663"/>
                  </a:cubicBezTo>
                  <a:cubicBezTo>
                    <a:pt x="17434" y="39663"/>
                    <a:pt x="21487" y="38668"/>
                    <a:pt x="24363" y="35965"/>
                  </a:cubicBezTo>
                  <a:cubicBezTo>
                    <a:pt x="25815" y="34632"/>
                    <a:pt x="26839" y="32822"/>
                    <a:pt x="27244" y="30893"/>
                  </a:cubicBezTo>
                  <a:cubicBezTo>
                    <a:pt x="27673" y="28916"/>
                    <a:pt x="27292" y="27082"/>
                    <a:pt x="26387" y="25320"/>
                  </a:cubicBezTo>
                  <a:cubicBezTo>
                    <a:pt x="25863" y="24320"/>
                    <a:pt x="25434" y="23391"/>
                    <a:pt x="25434" y="22272"/>
                  </a:cubicBezTo>
                  <a:cubicBezTo>
                    <a:pt x="25434" y="21272"/>
                    <a:pt x="25649" y="20295"/>
                    <a:pt x="25911" y="19343"/>
                  </a:cubicBezTo>
                  <a:cubicBezTo>
                    <a:pt x="26387" y="17581"/>
                    <a:pt x="27006" y="15723"/>
                    <a:pt x="26601" y="13866"/>
                  </a:cubicBezTo>
                  <a:cubicBezTo>
                    <a:pt x="25792" y="10198"/>
                    <a:pt x="21172" y="9507"/>
                    <a:pt x="19933" y="6150"/>
                  </a:cubicBezTo>
                  <a:cubicBezTo>
                    <a:pt x="19576" y="5149"/>
                    <a:pt x="19457" y="4078"/>
                    <a:pt x="18981" y="3125"/>
                  </a:cubicBezTo>
                  <a:cubicBezTo>
                    <a:pt x="18576" y="2339"/>
                    <a:pt x="17957" y="1673"/>
                    <a:pt x="17242" y="1172"/>
                  </a:cubicBezTo>
                  <a:cubicBezTo>
                    <a:pt x="16114" y="384"/>
                    <a:pt x="14756" y="0"/>
                    <a:pt x="1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03335" y="3476188"/>
              <a:ext cx="463362" cy="1364126"/>
            </a:xfrm>
            <a:custGeom>
              <a:avLst/>
              <a:gdLst/>
              <a:ahLst/>
              <a:cxnLst/>
              <a:rect l="l" t="t" r="r" b="b"/>
              <a:pathLst>
                <a:path w="15457" h="45505" extrusionOk="0">
                  <a:moveTo>
                    <a:pt x="7171" y="1"/>
                  </a:moveTo>
                  <a:cubicBezTo>
                    <a:pt x="7052" y="1"/>
                    <a:pt x="6943" y="78"/>
                    <a:pt x="6955" y="242"/>
                  </a:cubicBezTo>
                  <a:cubicBezTo>
                    <a:pt x="7455" y="6100"/>
                    <a:pt x="8146" y="11959"/>
                    <a:pt x="8836" y="17817"/>
                  </a:cubicBezTo>
                  <a:cubicBezTo>
                    <a:pt x="8486" y="17869"/>
                    <a:pt x="8131" y="17895"/>
                    <a:pt x="7778" y="17895"/>
                  </a:cubicBezTo>
                  <a:cubicBezTo>
                    <a:pt x="6041" y="17895"/>
                    <a:pt x="4311" y="17274"/>
                    <a:pt x="3025" y="16126"/>
                  </a:cubicBezTo>
                  <a:cubicBezTo>
                    <a:pt x="1406" y="14697"/>
                    <a:pt x="549" y="12554"/>
                    <a:pt x="668" y="10387"/>
                  </a:cubicBezTo>
                  <a:cubicBezTo>
                    <a:pt x="680" y="10220"/>
                    <a:pt x="549" y="10137"/>
                    <a:pt x="415" y="10137"/>
                  </a:cubicBezTo>
                  <a:cubicBezTo>
                    <a:pt x="281" y="10137"/>
                    <a:pt x="144" y="10220"/>
                    <a:pt x="144" y="10387"/>
                  </a:cubicBezTo>
                  <a:cubicBezTo>
                    <a:pt x="1" y="12721"/>
                    <a:pt x="954" y="15078"/>
                    <a:pt x="2716" y="16626"/>
                  </a:cubicBezTo>
                  <a:cubicBezTo>
                    <a:pt x="4114" y="17827"/>
                    <a:pt x="5918" y="18475"/>
                    <a:pt x="7740" y="18475"/>
                  </a:cubicBezTo>
                  <a:cubicBezTo>
                    <a:pt x="8122" y="18475"/>
                    <a:pt x="8504" y="18446"/>
                    <a:pt x="8884" y="18388"/>
                  </a:cubicBezTo>
                  <a:cubicBezTo>
                    <a:pt x="9551" y="24056"/>
                    <a:pt x="10265" y="29724"/>
                    <a:pt x="11027" y="35368"/>
                  </a:cubicBezTo>
                  <a:cubicBezTo>
                    <a:pt x="11456" y="38702"/>
                    <a:pt x="11956" y="42012"/>
                    <a:pt x="12456" y="45322"/>
                  </a:cubicBezTo>
                  <a:cubicBezTo>
                    <a:pt x="12477" y="45448"/>
                    <a:pt x="12585" y="45504"/>
                    <a:pt x="12697" y="45504"/>
                  </a:cubicBezTo>
                  <a:cubicBezTo>
                    <a:pt x="12841" y="45504"/>
                    <a:pt x="12993" y="45411"/>
                    <a:pt x="12980" y="45251"/>
                  </a:cubicBezTo>
                  <a:cubicBezTo>
                    <a:pt x="11932" y="37178"/>
                    <a:pt x="10884" y="29105"/>
                    <a:pt x="9884" y="21032"/>
                  </a:cubicBezTo>
                  <a:cubicBezTo>
                    <a:pt x="10336" y="20937"/>
                    <a:pt x="10789" y="20698"/>
                    <a:pt x="11146" y="20508"/>
                  </a:cubicBezTo>
                  <a:cubicBezTo>
                    <a:pt x="11718" y="20198"/>
                    <a:pt x="12218" y="19817"/>
                    <a:pt x="12670" y="19365"/>
                  </a:cubicBezTo>
                  <a:cubicBezTo>
                    <a:pt x="13575" y="18484"/>
                    <a:pt x="14266" y="17364"/>
                    <a:pt x="14718" y="16174"/>
                  </a:cubicBezTo>
                  <a:cubicBezTo>
                    <a:pt x="15266" y="14745"/>
                    <a:pt x="15457" y="13173"/>
                    <a:pt x="15457" y="11649"/>
                  </a:cubicBezTo>
                  <a:cubicBezTo>
                    <a:pt x="15457" y="10006"/>
                    <a:pt x="15290" y="8172"/>
                    <a:pt x="14814" y="6600"/>
                  </a:cubicBezTo>
                  <a:cubicBezTo>
                    <a:pt x="14803" y="6559"/>
                    <a:pt x="14770" y="6540"/>
                    <a:pt x="14736" y="6540"/>
                  </a:cubicBezTo>
                  <a:cubicBezTo>
                    <a:pt x="14692" y="6540"/>
                    <a:pt x="14647" y="6571"/>
                    <a:pt x="14647" y="6624"/>
                  </a:cubicBezTo>
                  <a:cubicBezTo>
                    <a:pt x="14575" y="8172"/>
                    <a:pt x="14837" y="9720"/>
                    <a:pt x="14837" y="11268"/>
                  </a:cubicBezTo>
                  <a:cubicBezTo>
                    <a:pt x="14837" y="12768"/>
                    <a:pt x="14695" y="14245"/>
                    <a:pt x="14194" y="15674"/>
                  </a:cubicBezTo>
                  <a:cubicBezTo>
                    <a:pt x="13790" y="16817"/>
                    <a:pt x="13147" y="17936"/>
                    <a:pt x="12313" y="18817"/>
                  </a:cubicBezTo>
                  <a:cubicBezTo>
                    <a:pt x="11908" y="19222"/>
                    <a:pt x="11456" y="19579"/>
                    <a:pt x="10956" y="19889"/>
                  </a:cubicBezTo>
                  <a:cubicBezTo>
                    <a:pt x="10598" y="20103"/>
                    <a:pt x="10194" y="20222"/>
                    <a:pt x="9813" y="20389"/>
                  </a:cubicBezTo>
                  <a:cubicBezTo>
                    <a:pt x="9384" y="17007"/>
                    <a:pt x="8979" y="13626"/>
                    <a:pt x="8574" y="10244"/>
                  </a:cubicBezTo>
                  <a:cubicBezTo>
                    <a:pt x="8455" y="9125"/>
                    <a:pt x="8336" y="8005"/>
                    <a:pt x="8193" y="6886"/>
                  </a:cubicBezTo>
                  <a:cubicBezTo>
                    <a:pt x="8408" y="6862"/>
                    <a:pt x="8598" y="6696"/>
                    <a:pt x="8765" y="6553"/>
                  </a:cubicBezTo>
                  <a:cubicBezTo>
                    <a:pt x="8979" y="6386"/>
                    <a:pt x="9217" y="6195"/>
                    <a:pt x="9408" y="5981"/>
                  </a:cubicBezTo>
                  <a:cubicBezTo>
                    <a:pt x="9813" y="5552"/>
                    <a:pt x="10146" y="5052"/>
                    <a:pt x="10384" y="4528"/>
                  </a:cubicBezTo>
                  <a:cubicBezTo>
                    <a:pt x="10884" y="3433"/>
                    <a:pt x="11027" y="2266"/>
                    <a:pt x="10765" y="1099"/>
                  </a:cubicBezTo>
                  <a:cubicBezTo>
                    <a:pt x="10737" y="959"/>
                    <a:pt x="10639" y="899"/>
                    <a:pt x="10534" y="899"/>
                  </a:cubicBezTo>
                  <a:cubicBezTo>
                    <a:pt x="10373" y="899"/>
                    <a:pt x="10198" y="1040"/>
                    <a:pt x="10241" y="1242"/>
                  </a:cubicBezTo>
                  <a:cubicBezTo>
                    <a:pt x="10408" y="2266"/>
                    <a:pt x="10241" y="3338"/>
                    <a:pt x="9789" y="4267"/>
                  </a:cubicBezTo>
                  <a:cubicBezTo>
                    <a:pt x="9574" y="4719"/>
                    <a:pt x="9289" y="5148"/>
                    <a:pt x="8955" y="5529"/>
                  </a:cubicBezTo>
                  <a:cubicBezTo>
                    <a:pt x="8765" y="5719"/>
                    <a:pt x="8574" y="5886"/>
                    <a:pt x="8360" y="6053"/>
                  </a:cubicBezTo>
                  <a:cubicBezTo>
                    <a:pt x="8288" y="6100"/>
                    <a:pt x="8217" y="6148"/>
                    <a:pt x="8122" y="6219"/>
                  </a:cubicBezTo>
                  <a:cubicBezTo>
                    <a:pt x="7907" y="4219"/>
                    <a:pt x="7693" y="2218"/>
                    <a:pt x="7455" y="242"/>
                  </a:cubicBezTo>
                  <a:cubicBezTo>
                    <a:pt x="7431" y="84"/>
                    <a:pt x="7295" y="1"/>
                    <a:pt x="7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7" name="Google Shape;177;p4"/>
          <p:cNvGrpSpPr/>
          <p:nvPr/>
        </p:nvGrpSpPr>
        <p:grpSpPr>
          <a:xfrm flipH="1">
            <a:off x="11442179" y="5196753"/>
            <a:ext cx="724931" cy="1504036"/>
            <a:chOff x="328446" y="3119186"/>
            <a:chExt cx="829567" cy="1721128"/>
          </a:xfrm>
        </p:grpSpPr>
        <p:sp>
          <p:nvSpPr>
            <p:cNvPr id="178" name="Google Shape;178;p4"/>
            <p:cNvSpPr/>
            <p:nvPr/>
          </p:nvSpPr>
          <p:spPr>
            <a:xfrm>
              <a:off x="328446" y="3119186"/>
              <a:ext cx="829567" cy="1188998"/>
            </a:xfrm>
            <a:custGeom>
              <a:avLst/>
              <a:gdLst/>
              <a:ahLst/>
              <a:cxnLst/>
              <a:rect l="l" t="t" r="r" b="b"/>
              <a:pathLst>
                <a:path w="27673" h="39663" extrusionOk="0">
                  <a:moveTo>
                    <a:pt x="13392" y="0"/>
                  </a:moveTo>
                  <a:cubicBezTo>
                    <a:pt x="12943" y="0"/>
                    <a:pt x="12493" y="42"/>
                    <a:pt x="12051" y="125"/>
                  </a:cubicBezTo>
                  <a:cubicBezTo>
                    <a:pt x="7669" y="934"/>
                    <a:pt x="5001" y="4959"/>
                    <a:pt x="2953" y="8555"/>
                  </a:cubicBezTo>
                  <a:cubicBezTo>
                    <a:pt x="1858" y="10412"/>
                    <a:pt x="620" y="12365"/>
                    <a:pt x="334" y="14556"/>
                  </a:cubicBezTo>
                  <a:cubicBezTo>
                    <a:pt x="72" y="16842"/>
                    <a:pt x="929" y="18890"/>
                    <a:pt x="2048" y="20819"/>
                  </a:cubicBezTo>
                  <a:cubicBezTo>
                    <a:pt x="2668" y="21867"/>
                    <a:pt x="3144" y="22844"/>
                    <a:pt x="2930" y="24082"/>
                  </a:cubicBezTo>
                  <a:cubicBezTo>
                    <a:pt x="2715" y="25320"/>
                    <a:pt x="2096" y="26392"/>
                    <a:pt x="1572" y="27511"/>
                  </a:cubicBezTo>
                  <a:cubicBezTo>
                    <a:pt x="667" y="29488"/>
                    <a:pt x="0" y="31726"/>
                    <a:pt x="691" y="33893"/>
                  </a:cubicBezTo>
                  <a:cubicBezTo>
                    <a:pt x="1167" y="35346"/>
                    <a:pt x="2191" y="36275"/>
                    <a:pt x="3430" y="36918"/>
                  </a:cubicBezTo>
                  <a:cubicBezTo>
                    <a:pt x="4025" y="37418"/>
                    <a:pt x="4740" y="37823"/>
                    <a:pt x="5454" y="38156"/>
                  </a:cubicBezTo>
                  <a:cubicBezTo>
                    <a:pt x="7621" y="39061"/>
                    <a:pt x="10026" y="39514"/>
                    <a:pt x="12360" y="39633"/>
                  </a:cubicBezTo>
                  <a:cubicBezTo>
                    <a:pt x="12751" y="39652"/>
                    <a:pt x="13144" y="39663"/>
                    <a:pt x="13540" y="39663"/>
                  </a:cubicBezTo>
                  <a:cubicBezTo>
                    <a:pt x="17434" y="39663"/>
                    <a:pt x="21487" y="38668"/>
                    <a:pt x="24363" y="35965"/>
                  </a:cubicBezTo>
                  <a:cubicBezTo>
                    <a:pt x="25815" y="34632"/>
                    <a:pt x="26839" y="32822"/>
                    <a:pt x="27244" y="30893"/>
                  </a:cubicBezTo>
                  <a:cubicBezTo>
                    <a:pt x="27673" y="28916"/>
                    <a:pt x="27292" y="27082"/>
                    <a:pt x="26387" y="25320"/>
                  </a:cubicBezTo>
                  <a:cubicBezTo>
                    <a:pt x="25863" y="24320"/>
                    <a:pt x="25434" y="23391"/>
                    <a:pt x="25434" y="22272"/>
                  </a:cubicBezTo>
                  <a:cubicBezTo>
                    <a:pt x="25434" y="21272"/>
                    <a:pt x="25649" y="20295"/>
                    <a:pt x="25911" y="19343"/>
                  </a:cubicBezTo>
                  <a:cubicBezTo>
                    <a:pt x="26387" y="17581"/>
                    <a:pt x="27006" y="15723"/>
                    <a:pt x="26601" y="13866"/>
                  </a:cubicBezTo>
                  <a:cubicBezTo>
                    <a:pt x="25792" y="10198"/>
                    <a:pt x="21172" y="9507"/>
                    <a:pt x="19933" y="6150"/>
                  </a:cubicBezTo>
                  <a:cubicBezTo>
                    <a:pt x="19576" y="5149"/>
                    <a:pt x="19457" y="4078"/>
                    <a:pt x="18981" y="3125"/>
                  </a:cubicBezTo>
                  <a:cubicBezTo>
                    <a:pt x="18576" y="2339"/>
                    <a:pt x="17957" y="1673"/>
                    <a:pt x="17242" y="1172"/>
                  </a:cubicBezTo>
                  <a:cubicBezTo>
                    <a:pt x="16114" y="384"/>
                    <a:pt x="14756" y="0"/>
                    <a:pt x="1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03335" y="3476188"/>
              <a:ext cx="463362" cy="1364126"/>
            </a:xfrm>
            <a:custGeom>
              <a:avLst/>
              <a:gdLst/>
              <a:ahLst/>
              <a:cxnLst/>
              <a:rect l="l" t="t" r="r" b="b"/>
              <a:pathLst>
                <a:path w="15457" h="45505" extrusionOk="0">
                  <a:moveTo>
                    <a:pt x="7171" y="1"/>
                  </a:moveTo>
                  <a:cubicBezTo>
                    <a:pt x="7052" y="1"/>
                    <a:pt x="6943" y="78"/>
                    <a:pt x="6955" y="242"/>
                  </a:cubicBezTo>
                  <a:cubicBezTo>
                    <a:pt x="7455" y="6100"/>
                    <a:pt x="8146" y="11959"/>
                    <a:pt x="8836" y="17817"/>
                  </a:cubicBezTo>
                  <a:cubicBezTo>
                    <a:pt x="8486" y="17869"/>
                    <a:pt x="8131" y="17895"/>
                    <a:pt x="7778" y="17895"/>
                  </a:cubicBezTo>
                  <a:cubicBezTo>
                    <a:pt x="6041" y="17895"/>
                    <a:pt x="4311" y="17274"/>
                    <a:pt x="3025" y="16126"/>
                  </a:cubicBezTo>
                  <a:cubicBezTo>
                    <a:pt x="1406" y="14697"/>
                    <a:pt x="549" y="12554"/>
                    <a:pt x="668" y="10387"/>
                  </a:cubicBezTo>
                  <a:cubicBezTo>
                    <a:pt x="680" y="10220"/>
                    <a:pt x="549" y="10137"/>
                    <a:pt x="415" y="10137"/>
                  </a:cubicBezTo>
                  <a:cubicBezTo>
                    <a:pt x="281" y="10137"/>
                    <a:pt x="144" y="10220"/>
                    <a:pt x="144" y="10387"/>
                  </a:cubicBezTo>
                  <a:cubicBezTo>
                    <a:pt x="1" y="12721"/>
                    <a:pt x="954" y="15078"/>
                    <a:pt x="2716" y="16626"/>
                  </a:cubicBezTo>
                  <a:cubicBezTo>
                    <a:pt x="4114" y="17827"/>
                    <a:pt x="5918" y="18475"/>
                    <a:pt x="7740" y="18475"/>
                  </a:cubicBezTo>
                  <a:cubicBezTo>
                    <a:pt x="8122" y="18475"/>
                    <a:pt x="8504" y="18446"/>
                    <a:pt x="8884" y="18388"/>
                  </a:cubicBezTo>
                  <a:cubicBezTo>
                    <a:pt x="9551" y="24056"/>
                    <a:pt x="10265" y="29724"/>
                    <a:pt x="11027" y="35368"/>
                  </a:cubicBezTo>
                  <a:cubicBezTo>
                    <a:pt x="11456" y="38702"/>
                    <a:pt x="11956" y="42012"/>
                    <a:pt x="12456" y="45322"/>
                  </a:cubicBezTo>
                  <a:cubicBezTo>
                    <a:pt x="12477" y="45448"/>
                    <a:pt x="12585" y="45504"/>
                    <a:pt x="12697" y="45504"/>
                  </a:cubicBezTo>
                  <a:cubicBezTo>
                    <a:pt x="12841" y="45504"/>
                    <a:pt x="12993" y="45411"/>
                    <a:pt x="12980" y="45251"/>
                  </a:cubicBezTo>
                  <a:cubicBezTo>
                    <a:pt x="11932" y="37178"/>
                    <a:pt x="10884" y="29105"/>
                    <a:pt x="9884" y="21032"/>
                  </a:cubicBezTo>
                  <a:cubicBezTo>
                    <a:pt x="10336" y="20937"/>
                    <a:pt x="10789" y="20698"/>
                    <a:pt x="11146" y="20508"/>
                  </a:cubicBezTo>
                  <a:cubicBezTo>
                    <a:pt x="11718" y="20198"/>
                    <a:pt x="12218" y="19817"/>
                    <a:pt x="12670" y="19365"/>
                  </a:cubicBezTo>
                  <a:cubicBezTo>
                    <a:pt x="13575" y="18484"/>
                    <a:pt x="14266" y="17364"/>
                    <a:pt x="14718" y="16174"/>
                  </a:cubicBezTo>
                  <a:cubicBezTo>
                    <a:pt x="15266" y="14745"/>
                    <a:pt x="15457" y="13173"/>
                    <a:pt x="15457" y="11649"/>
                  </a:cubicBezTo>
                  <a:cubicBezTo>
                    <a:pt x="15457" y="10006"/>
                    <a:pt x="15290" y="8172"/>
                    <a:pt x="14814" y="6600"/>
                  </a:cubicBezTo>
                  <a:cubicBezTo>
                    <a:pt x="14803" y="6559"/>
                    <a:pt x="14770" y="6540"/>
                    <a:pt x="14736" y="6540"/>
                  </a:cubicBezTo>
                  <a:cubicBezTo>
                    <a:pt x="14692" y="6540"/>
                    <a:pt x="14647" y="6571"/>
                    <a:pt x="14647" y="6624"/>
                  </a:cubicBezTo>
                  <a:cubicBezTo>
                    <a:pt x="14575" y="8172"/>
                    <a:pt x="14837" y="9720"/>
                    <a:pt x="14837" y="11268"/>
                  </a:cubicBezTo>
                  <a:cubicBezTo>
                    <a:pt x="14837" y="12768"/>
                    <a:pt x="14695" y="14245"/>
                    <a:pt x="14194" y="15674"/>
                  </a:cubicBezTo>
                  <a:cubicBezTo>
                    <a:pt x="13790" y="16817"/>
                    <a:pt x="13147" y="17936"/>
                    <a:pt x="12313" y="18817"/>
                  </a:cubicBezTo>
                  <a:cubicBezTo>
                    <a:pt x="11908" y="19222"/>
                    <a:pt x="11456" y="19579"/>
                    <a:pt x="10956" y="19889"/>
                  </a:cubicBezTo>
                  <a:cubicBezTo>
                    <a:pt x="10598" y="20103"/>
                    <a:pt x="10194" y="20222"/>
                    <a:pt x="9813" y="20389"/>
                  </a:cubicBezTo>
                  <a:cubicBezTo>
                    <a:pt x="9384" y="17007"/>
                    <a:pt x="8979" y="13626"/>
                    <a:pt x="8574" y="10244"/>
                  </a:cubicBezTo>
                  <a:cubicBezTo>
                    <a:pt x="8455" y="9125"/>
                    <a:pt x="8336" y="8005"/>
                    <a:pt x="8193" y="6886"/>
                  </a:cubicBezTo>
                  <a:cubicBezTo>
                    <a:pt x="8408" y="6862"/>
                    <a:pt x="8598" y="6696"/>
                    <a:pt x="8765" y="6553"/>
                  </a:cubicBezTo>
                  <a:cubicBezTo>
                    <a:pt x="8979" y="6386"/>
                    <a:pt x="9217" y="6195"/>
                    <a:pt x="9408" y="5981"/>
                  </a:cubicBezTo>
                  <a:cubicBezTo>
                    <a:pt x="9813" y="5552"/>
                    <a:pt x="10146" y="5052"/>
                    <a:pt x="10384" y="4528"/>
                  </a:cubicBezTo>
                  <a:cubicBezTo>
                    <a:pt x="10884" y="3433"/>
                    <a:pt x="11027" y="2266"/>
                    <a:pt x="10765" y="1099"/>
                  </a:cubicBezTo>
                  <a:cubicBezTo>
                    <a:pt x="10737" y="959"/>
                    <a:pt x="10639" y="899"/>
                    <a:pt x="10534" y="899"/>
                  </a:cubicBezTo>
                  <a:cubicBezTo>
                    <a:pt x="10373" y="899"/>
                    <a:pt x="10198" y="1040"/>
                    <a:pt x="10241" y="1242"/>
                  </a:cubicBezTo>
                  <a:cubicBezTo>
                    <a:pt x="10408" y="2266"/>
                    <a:pt x="10241" y="3338"/>
                    <a:pt x="9789" y="4267"/>
                  </a:cubicBezTo>
                  <a:cubicBezTo>
                    <a:pt x="9574" y="4719"/>
                    <a:pt x="9289" y="5148"/>
                    <a:pt x="8955" y="5529"/>
                  </a:cubicBezTo>
                  <a:cubicBezTo>
                    <a:pt x="8765" y="5719"/>
                    <a:pt x="8574" y="5886"/>
                    <a:pt x="8360" y="6053"/>
                  </a:cubicBezTo>
                  <a:cubicBezTo>
                    <a:pt x="8288" y="6100"/>
                    <a:pt x="8217" y="6148"/>
                    <a:pt x="8122" y="6219"/>
                  </a:cubicBezTo>
                  <a:cubicBezTo>
                    <a:pt x="7907" y="4219"/>
                    <a:pt x="7693" y="2218"/>
                    <a:pt x="7455" y="242"/>
                  </a:cubicBezTo>
                  <a:cubicBezTo>
                    <a:pt x="7431" y="84"/>
                    <a:pt x="7295" y="1"/>
                    <a:pt x="7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6266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" name="Google Shape;182;p5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183" name="Google Shape;183;p5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1826400" y="3062179"/>
            <a:ext cx="4072400" cy="6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accent4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6293233" y="3062179"/>
            <a:ext cx="4072400" cy="6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accent4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1826400" y="3556851"/>
            <a:ext cx="4072400" cy="1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6293233" y="3556851"/>
            <a:ext cx="4072400" cy="1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5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5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" name="Google Shape;193;p5"/>
          <p:cNvGrpSpPr/>
          <p:nvPr/>
        </p:nvGrpSpPr>
        <p:grpSpPr>
          <a:xfrm>
            <a:off x="11423013" y="4978909"/>
            <a:ext cx="757711" cy="1401268"/>
            <a:chOff x="8567259" y="3734181"/>
            <a:chExt cx="568283" cy="1050951"/>
          </a:xfrm>
        </p:grpSpPr>
        <p:sp>
          <p:nvSpPr>
            <p:cNvPr id="194" name="Google Shape;194;p5"/>
            <p:cNvSpPr/>
            <p:nvPr/>
          </p:nvSpPr>
          <p:spPr>
            <a:xfrm>
              <a:off x="8567259" y="3734181"/>
              <a:ext cx="568283" cy="724856"/>
            </a:xfrm>
            <a:custGeom>
              <a:avLst/>
              <a:gdLst/>
              <a:ahLst/>
              <a:cxnLst/>
              <a:rect l="l" t="t" r="r" b="b"/>
              <a:pathLst>
                <a:path w="18957" h="24180" extrusionOk="0">
                  <a:moveTo>
                    <a:pt x="12048" y="1"/>
                  </a:moveTo>
                  <a:cubicBezTo>
                    <a:pt x="9534" y="1"/>
                    <a:pt x="7436" y="1801"/>
                    <a:pt x="5716" y="3454"/>
                  </a:cubicBezTo>
                  <a:cubicBezTo>
                    <a:pt x="4763" y="4383"/>
                    <a:pt x="3692" y="5311"/>
                    <a:pt x="3144" y="6574"/>
                  </a:cubicBezTo>
                  <a:cubicBezTo>
                    <a:pt x="2596" y="7883"/>
                    <a:pt x="2763" y="9241"/>
                    <a:pt x="3096" y="10574"/>
                  </a:cubicBezTo>
                  <a:cubicBezTo>
                    <a:pt x="3287" y="11289"/>
                    <a:pt x="3382" y="11956"/>
                    <a:pt x="3049" y="12646"/>
                  </a:cubicBezTo>
                  <a:cubicBezTo>
                    <a:pt x="2715" y="13337"/>
                    <a:pt x="2167" y="13861"/>
                    <a:pt x="1667" y="14456"/>
                  </a:cubicBezTo>
                  <a:cubicBezTo>
                    <a:pt x="786" y="15456"/>
                    <a:pt x="0" y="16671"/>
                    <a:pt x="48" y="18076"/>
                  </a:cubicBezTo>
                  <a:cubicBezTo>
                    <a:pt x="72" y="19029"/>
                    <a:pt x="524" y="19743"/>
                    <a:pt x="1167" y="20338"/>
                  </a:cubicBezTo>
                  <a:cubicBezTo>
                    <a:pt x="1429" y="20743"/>
                    <a:pt x="1763" y="21100"/>
                    <a:pt x="2144" y="21410"/>
                  </a:cubicBezTo>
                  <a:cubicBezTo>
                    <a:pt x="3287" y="22315"/>
                    <a:pt x="4620" y="22982"/>
                    <a:pt x="5978" y="23458"/>
                  </a:cubicBezTo>
                  <a:cubicBezTo>
                    <a:pt x="7259" y="23902"/>
                    <a:pt x="8642" y="24179"/>
                    <a:pt x="10012" y="24179"/>
                  </a:cubicBezTo>
                  <a:cubicBezTo>
                    <a:pt x="11290" y="24179"/>
                    <a:pt x="12556" y="23937"/>
                    <a:pt x="13717" y="23363"/>
                  </a:cubicBezTo>
                  <a:cubicBezTo>
                    <a:pt x="14789" y="22815"/>
                    <a:pt x="15718" y="21910"/>
                    <a:pt x="16289" y="20838"/>
                  </a:cubicBezTo>
                  <a:cubicBezTo>
                    <a:pt x="16861" y="19743"/>
                    <a:pt x="16956" y="18600"/>
                    <a:pt x="16718" y="17385"/>
                  </a:cubicBezTo>
                  <a:cubicBezTo>
                    <a:pt x="16599" y="16719"/>
                    <a:pt x="16480" y="16099"/>
                    <a:pt x="16670" y="15433"/>
                  </a:cubicBezTo>
                  <a:cubicBezTo>
                    <a:pt x="16861" y="14837"/>
                    <a:pt x="17147" y="14289"/>
                    <a:pt x="17456" y="13766"/>
                  </a:cubicBezTo>
                  <a:cubicBezTo>
                    <a:pt x="18052" y="12813"/>
                    <a:pt x="18742" y="11813"/>
                    <a:pt x="18814" y="10646"/>
                  </a:cubicBezTo>
                  <a:cubicBezTo>
                    <a:pt x="18957" y="8360"/>
                    <a:pt x="16337" y="7145"/>
                    <a:pt x="16194" y="4954"/>
                  </a:cubicBezTo>
                  <a:cubicBezTo>
                    <a:pt x="16147" y="4287"/>
                    <a:pt x="16242" y="3644"/>
                    <a:pt x="16123" y="3001"/>
                  </a:cubicBezTo>
                  <a:cubicBezTo>
                    <a:pt x="16027" y="2454"/>
                    <a:pt x="15789" y="1954"/>
                    <a:pt x="15432" y="1549"/>
                  </a:cubicBezTo>
                  <a:cubicBezTo>
                    <a:pt x="14741" y="668"/>
                    <a:pt x="13670" y="144"/>
                    <a:pt x="12551" y="25"/>
                  </a:cubicBezTo>
                  <a:cubicBezTo>
                    <a:pt x="12381" y="8"/>
                    <a:pt x="12214" y="1"/>
                    <a:pt x="1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707884" y="3948970"/>
              <a:ext cx="294169" cy="836162"/>
            </a:xfrm>
            <a:custGeom>
              <a:avLst/>
              <a:gdLst/>
              <a:ahLst/>
              <a:cxnLst/>
              <a:rect l="l" t="t" r="r" b="b"/>
              <a:pathLst>
                <a:path w="9813" h="27893" extrusionOk="0">
                  <a:moveTo>
                    <a:pt x="6376" y="1"/>
                  </a:moveTo>
                  <a:cubicBezTo>
                    <a:pt x="6317" y="1"/>
                    <a:pt x="6259" y="37"/>
                    <a:pt x="6240" y="123"/>
                  </a:cubicBezTo>
                  <a:cubicBezTo>
                    <a:pt x="5526" y="3671"/>
                    <a:pt x="4954" y="7267"/>
                    <a:pt x="4335" y="10840"/>
                  </a:cubicBezTo>
                  <a:cubicBezTo>
                    <a:pt x="3073" y="10673"/>
                    <a:pt x="1882" y="9935"/>
                    <a:pt x="1191" y="8839"/>
                  </a:cubicBezTo>
                  <a:cubicBezTo>
                    <a:pt x="501" y="7720"/>
                    <a:pt x="358" y="6291"/>
                    <a:pt x="787" y="5053"/>
                  </a:cubicBezTo>
                  <a:cubicBezTo>
                    <a:pt x="830" y="4924"/>
                    <a:pt x="735" y="4847"/>
                    <a:pt x="637" y="4847"/>
                  </a:cubicBezTo>
                  <a:cubicBezTo>
                    <a:pt x="572" y="4847"/>
                    <a:pt x="506" y="4881"/>
                    <a:pt x="477" y="4957"/>
                  </a:cubicBezTo>
                  <a:cubicBezTo>
                    <a:pt x="1" y="6315"/>
                    <a:pt x="144" y="7863"/>
                    <a:pt x="930" y="9077"/>
                  </a:cubicBezTo>
                  <a:cubicBezTo>
                    <a:pt x="1692" y="10244"/>
                    <a:pt x="2930" y="11006"/>
                    <a:pt x="4287" y="11197"/>
                  </a:cubicBezTo>
                  <a:cubicBezTo>
                    <a:pt x="3692" y="14650"/>
                    <a:pt x="3144" y="18127"/>
                    <a:pt x="2644" y="21604"/>
                  </a:cubicBezTo>
                  <a:cubicBezTo>
                    <a:pt x="2335" y="23628"/>
                    <a:pt x="2049" y="25676"/>
                    <a:pt x="1787" y="27724"/>
                  </a:cubicBezTo>
                  <a:cubicBezTo>
                    <a:pt x="1773" y="27831"/>
                    <a:pt x="1865" y="27893"/>
                    <a:pt x="1952" y="27893"/>
                  </a:cubicBezTo>
                  <a:cubicBezTo>
                    <a:pt x="2021" y="27893"/>
                    <a:pt x="2086" y="27855"/>
                    <a:pt x="2096" y="27772"/>
                  </a:cubicBezTo>
                  <a:cubicBezTo>
                    <a:pt x="2859" y="22818"/>
                    <a:pt x="3644" y="17865"/>
                    <a:pt x="4430" y="12911"/>
                  </a:cubicBezTo>
                  <a:cubicBezTo>
                    <a:pt x="4477" y="12916"/>
                    <a:pt x="4525" y="12918"/>
                    <a:pt x="4573" y="12918"/>
                  </a:cubicBezTo>
                  <a:cubicBezTo>
                    <a:pt x="4800" y="12918"/>
                    <a:pt x="5048" y="12875"/>
                    <a:pt x="5264" y="12816"/>
                  </a:cubicBezTo>
                  <a:cubicBezTo>
                    <a:pt x="5645" y="12745"/>
                    <a:pt x="6002" y="12602"/>
                    <a:pt x="6359" y="12411"/>
                  </a:cubicBezTo>
                  <a:cubicBezTo>
                    <a:pt x="7050" y="12030"/>
                    <a:pt x="7621" y="11506"/>
                    <a:pt x="8098" y="10863"/>
                  </a:cubicBezTo>
                  <a:cubicBezTo>
                    <a:pt x="8669" y="10125"/>
                    <a:pt x="9050" y="9220"/>
                    <a:pt x="9312" y="8315"/>
                  </a:cubicBezTo>
                  <a:cubicBezTo>
                    <a:pt x="9598" y="7339"/>
                    <a:pt x="9812" y="6243"/>
                    <a:pt x="9812" y="5219"/>
                  </a:cubicBezTo>
                  <a:cubicBezTo>
                    <a:pt x="9812" y="5190"/>
                    <a:pt x="9776" y="5170"/>
                    <a:pt x="9743" y="5170"/>
                  </a:cubicBezTo>
                  <a:cubicBezTo>
                    <a:pt x="9722" y="5170"/>
                    <a:pt x="9702" y="5177"/>
                    <a:pt x="9693" y="5196"/>
                  </a:cubicBezTo>
                  <a:cubicBezTo>
                    <a:pt x="9407" y="6100"/>
                    <a:pt x="9288" y="7077"/>
                    <a:pt x="9026" y="7982"/>
                  </a:cubicBezTo>
                  <a:cubicBezTo>
                    <a:pt x="8765" y="8863"/>
                    <a:pt x="8431" y="9720"/>
                    <a:pt x="7883" y="10482"/>
                  </a:cubicBezTo>
                  <a:cubicBezTo>
                    <a:pt x="7455" y="11101"/>
                    <a:pt x="6883" y="11649"/>
                    <a:pt x="6240" y="12006"/>
                  </a:cubicBezTo>
                  <a:cubicBezTo>
                    <a:pt x="5931" y="12197"/>
                    <a:pt x="5597" y="12340"/>
                    <a:pt x="5240" y="12411"/>
                  </a:cubicBezTo>
                  <a:cubicBezTo>
                    <a:pt x="5002" y="12483"/>
                    <a:pt x="4740" y="12483"/>
                    <a:pt x="4478" y="12530"/>
                  </a:cubicBezTo>
                  <a:cubicBezTo>
                    <a:pt x="4811" y="10459"/>
                    <a:pt x="5145" y="8387"/>
                    <a:pt x="5502" y="6315"/>
                  </a:cubicBezTo>
                  <a:cubicBezTo>
                    <a:pt x="5597" y="5624"/>
                    <a:pt x="5716" y="4934"/>
                    <a:pt x="5835" y="4267"/>
                  </a:cubicBezTo>
                  <a:cubicBezTo>
                    <a:pt x="5978" y="4267"/>
                    <a:pt x="6121" y="4195"/>
                    <a:pt x="6240" y="4172"/>
                  </a:cubicBezTo>
                  <a:cubicBezTo>
                    <a:pt x="6407" y="4100"/>
                    <a:pt x="6550" y="4029"/>
                    <a:pt x="6716" y="3933"/>
                  </a:cubicBezTo>
                  <a:cubicBezTo>
                    <a:pt x="7026" y="3743"/>
                    <a:pt x="7312" y="3505"/>
                    <a:pt x="7550" y="3219"/>
                  </a:cubicBezTo>
                  <a:cubicBezTo>
                    <a:pt x="8026" y="2671"/>
                    <a:pt x="8312" y="2004"/>
                    <a:pt x="8360" y="1266"/>
                  </a:cubicBezTo>
                  <a:cubicBezTo>
                    <a:pt x="8360" y="1159"/>
                    <a:pt x="8276" y="1105"/>
                    <a:pt x="8190" y="1105"/>
                  </a:cubicBezTo>
                  <a:cubicBezTo>
                    <a:pt x="8104" y="1105"/>
                    <a:pt x="8014" y="1159"/>
                    <a:pt x="8002" y="1266"/>
                  </a:cubicBezTo>
                  <a:cubicBezTo>
                    <a:pt x="7931" y="1885"/>
                    <a:pt x="7645" y="2505"/>
                    <a:pt x="7240" y="2981"/>
                  </a:cubicBezTo>
                  <a:cubicBezTo>
                    <a:pt x="7026" y="3219"/>
                    <a:pt x="6788" y="3409"/>
                    <a:pt x="6526" y="3576"/>
                  </a:cubicBezTo>
                  <a:cubicBezTo>
                    <a:pt x="6383" y="3648"/>
                    <a:pt x="6240" y="3743"/>
                    <a:pt x="6097" y="3790"/>
                  </a:cubicBezTo>
                  <a:cubicBezTo>
                    <a:pt x="6026" y="3814"/>
                    <a:pt x="5978" y="3814"/>
                    <a:pt x="5907" y="3838"/>
                  </a:cubicBezTo>
                  <a:cubicBezTo>
                    <a:pt x="6121" y="2624"/>
                    <a:pt x="6335" y="1409"/>
                    <a:pt x="6526" y="195"/>
                  </a:cubicBezTo>
                  <a:cubicBezTo>
                    <a:pt x="6554" y="81"/>
                    <a:pt x="6464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197" name="Google Shape;197;p5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2164530" y="6184354"/>
            <a:ext cx="1018813" cy="673525"/>
            <a:chOff x="1556584" y="4594166"/>
            <a:chExt cx="831006" cy="549368"/>
          </a:xfrm>
        </p:grpSpPr>
        <p:sp>
          <p:nvSpPr>
            <p:cNvPr id="200" name="Google Shape;200;p5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1086074" y="6176570"/>
            <a:ext cx="1018828" cy="640055"/>
            <a:chOff x="531312" y="4496299"/>
            <a:chExt cx="976637" cy="613549"/>
          </a:xfrm>
        </p:grpSpPr>
        <p:sp>
          <p:nvSpPr>
            <p:cNvPr id="203" name="Google Shape;203;p5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" name="Google Shape;208;p5"/>
          <p:cNvGrpSpPr/>
          <p:nvPr/>
        </p:nvGrpSpPr>
        <p:grpSpPr>
          <a:xfrm flipH="1">
            <a:off x="10179304" y="6242904"/>
            <a:ext cx="1018813" cy="673525"/>
            <a:chOff x="1556584" y="4594166"/>
            <a:chExt cx="831006" cy="549368"/>
          </a:xfrm>
        </p:grpSpPr>
        <p:sp>
          <p:nvSpPr>
            <p:cNvPr id="209" name="Google Shape;209;p5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" name="Google Shape;211;p5"/>
          <p:cNvGrpSpPr/>
          <p:nvPr/>
        </p:nvGrpSpPr>
        <p:grpSpPr>
          <a:xfrm rot="837089">
            <a:off x="7037803" y="6231520"/>
            <a:ext cx="1302183" cy="818065"/>
            <a:chOff x="531312" y="4496299"/>
            <a:chExt cx="976637" cy="613549"/>
          </a:xfrm>
        </p:grpSpPr>
        <p:sp>
          <p:nvSpPr>
            <p:cNvPr id="212" name="Google Shape;212;p5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306969" y="230749"/>
            <a:ext cx="11766064" cy="4060167"/>
            <a:chOff x="230227" y="173061"/>
            <a:chExt cx="8824548" cy="3045125"/>
          </a:xfrm>
        </p:grpSpPr>
        <p:sp>
          <p:nvSpPr>
            <p:cNvPr id="218" name="Google Shape;218;p5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 rot="10800000" flipH="1">
              <a:off x="4405110" y="4230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 rot="10800000" flipH="1">
              <a:off x="8389589" y="2937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169300" y="1822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8956675" y="14493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702075" y="3326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702088" y="28180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93175" y="7182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702107" y="31191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 rot="10800000" flipH="1">
              <a:off x="7723252" y="953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972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1" name="Google Shape;301;p7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302" name="Google Shape;302;p7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body" idx="1"/>
          </p:nvPr>
        </p:nvSpPr>
        <p:spPr>
          <a:xfrm>
            <a:off x="1019400" y="1924400"/>
            <a:ext cx="6571200" cy="3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7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7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7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" name="Google Shape;309;p7"/>
          <p:cNvGrpSpPr/>
          <p:nvPr/>
        </p:nvGrpSpPr>
        <p:grpSpPr>
          <a:xfrm flipH="1">
            <a:off x="158167" y="230749"/>
            <a:ext cx="11726867" cy="4466567"/>
            <a:chOff x="230227" y="173061"/>
            <a:chExt cx="8795150" cy="3349925"/>
          </a:xfrm>
        </p:grpSpPr>
        <p:sp>
          <p:nvSpPr>
            <p:cNvPr id="310" name="Google Shape;310;p7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 rot="10800000" flipH="1">
              <a:off x="2233040" y="3468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 rot="10800000" flipH="1">
              <a:off x="8541989" y="32426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200110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728075" y="1906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8515725" y="77117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778288" y="31228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30187" y="732909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778307" y="34239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7"/>
            <p:cNvSpPr/>
            <p:nvPr/>
          </p:nvSpPr>
          <p:spPr>
            <a:xfrm rot="10800000" flipH="1">
              <a:off x="7799452" y="572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9" name="Google Shape;329;p7"/>
          <p:cNvGrpSpPr/>
          <p:nvPr/>
        </p:nvGrpSpPr>
        <p:grpSpPr>
          <a:xfrm>
            <a:off x="10886175" y="6157637"/>
            <a:ext cx="1012840" cy="726975"/>
            <a:chOff x="7474343" y="4491477"/>
            <a:chExt cx="759630" cy="545231"/>
          </a:xfrm>
        </p:grpSpPr>
        <p:sp>
          <p:nvSpPr>
            <p:cNvPr id="330" name="Google Shape;330;p7"/>
            <p:cNvSpPr/>
            <p:nvPr/>
          </p:nvSpPr>
          <p:spPr>
            <a:xfrm>
              <a:off x="7474343" y="4491477"/>
              <a:ext cx="759630" cy="545231"/>
            </a:xfrm>
            <a:custGeom>
              <a:avLst/>
              <a:gdLst/>
              <a:ahLst/>
              <a:cxnLst/>
              <a:rect l="l" t="t" r="r" b="b"/>
              <a:pathLst>
                <a:path w="25340" h="18188" extrusionOk="0">
                  <a:moveTo>
                    <a:pt x="14809" y="1"/>
                  </a:moveTo>
                  <a:cubicBezTo>
                    <a:pt x="14683" y="1"/>
                    <a:pt x="14558" y="8"/>
                    <a:pt x="14433" y="22"/>
                  </a:cubicBezTo>
                  <a:cubicBezTo>
                    <a:pt x="13456" y="141"/>
                    <a:pt x="12623" y="713"/>
                    <a:pt x="12146" y="1570"/>
                  </a:cubicBezTo>
                  <a:cubicBezTo>
                    <a:pt x="11765" y="2237"/>
                    <a:pt x="11622" y="2999"/>
                    <a:pt x="11765" y="3737"/>
                  </a:cubicBezTo>
                  <a:cubicBezTo>
                    <a:pt x="11294" y="3472"/>
                    <a:pt x="10759" y="3325"/>
                    <a:pt x="10227" y="3325"/>
                  </a:cubicBezTo>
                  <a:cubicBezTo>
                    <a:pt x="9900" y="3325"/>
                    <a:pt x="9574" y="3381"/>
                    <a:pt x="9265" y="3499"/>
                  </a:cubicBezTo>
                  <a:cubicBezTo>
                    <a:pt x="8622" y="3737"/>
                    <a:pt x="8074" y="4237"/>
                    <a:pt x="7741" y="4833"/>
                  </a:cubicBezTo>
                  <a:cubicBezTo>
                    <a:pt x="7281" y="3434"/>
                    <a:pt x="5833" y="2404"/>
                    <a:pt x="4351" y="2404"/>
                  </a:cubicBezTo>
                  <a:cubicBezTo>
                    <a:pt x="4067" y="2404"/>
                    <a:pt x="3782" y="2442"/>
                    <a:pt x="3502" y="2523"/>
                  </a:cubicBezTo>
                  <a:cubicBezTo>
                    <a:pt x="2406" y="2832"/>
                    <a:pt x="1501" y="3618"/>
                    <a:pt x="954" y="4595"/>
                  </a:cubicBezTo>
                  <a:cubicBezTo>
                    <a:pt x="549" y="5261"/>
                    <a:pt x="358" y="6000"/>
                    <a:pt x="287" y="6738"/>
                  </a:cubicBezTo>
                  <a:cubicBezTo>
                    <a:pt x="72" y="7310"/>
                    <a:pt x="1" y="7881"/>
                    <a:pt x="1" y="8476"/>
                  </a:cubicBezTo>
                  <a:cubicBezTo>
                    <a:pt x="25" y="9786"/>
                    <a:pt x="453" y="11096"/>
                    <a:pt x="1215" y="12168"/>
                  </a:cubicBezTo>
                  <a:cubicBezTo>
                    <a:pt x="2906" y="14549"/>
                    <a:pt x="5716" y="15907"/>
                    <a:pt x="8407" y="16811"/>
                  </a:cubicBezTo>
                  <a:cubicBezTo>
                    <a:pt x="11023" y="17724"/>
                    <a:pt x="13829" y="18187"/>
                    <a:pt x="16604" y="18187"/>
                  </a:cubicBezTo>
                  <a:cubicBezTo>
                    <a:pt x="17088" y="18187"/>
                    <a:pt x="17571" y="18173"/>
                    <a:pt x="18052" y="18145"/>
                  </a:cubicBezTo>
                  <a:cubicBezTo>
                    <a:pt x="19529" y="18050"/>
                    <a:pt x="21077" y="17859"/>
                    <a:pt x="22410" y="17192"/>
                  </a:cubicBezTo>
                  <a:cubicBezTo>
                    <a:pt x="23625" y="16573"/>
                    <a:pt x="24625" y="15502"/>
                    <a:pt x="24982" y="14192"/>
                  </a:cubicBezTo>
                  <a:cubicBezTo>
                    <a:pt x="25340" y="12763"/>
                    <a:pt x="24768" y="11239"/>
                    <a:pt x="23506" y="10477"/>
                  </a:cubicBezTo>
                  <a:cubicBezTo>
                    <a:pt x="22996" y="10166"/>
                    <a:pt x="22422" y="10018"/>
                    <a:pt x="21851" y="10018"/>
                  </a:cubicBezTo>
                  <a:cubicBezTo>
                    <a:pt x="21327" y="10018"/>
                    <a:pt x="20805" y="10142"/>
                    <a:pt x="20339" y="10382"/>
                  </a:cubicBezTo>
                  <a:cubicBezTo>
                    <a:pt x="20743" y="9334"/>
                    <a:pt x="20862" y="8143"/>
                    <a:pt x="20148" y="7238"/>
                  </a:cubicBezTo>
                  <a:cubicBezTo>
                    <a:pt x="19688" y="6674"/>
                    <a:pt x="18972" y="6311"/>
                    <a:pt x="18256" y="6311"/>
                  </a:cubicBezTo>
                  <a:cubicBezTo>
                    <a:pt x="18156" y="6311"/>
                    <a:pt x="18056" y="6319"/>
                    <a:pt x="17957" y="6333"/>
                  </a:cubicBezTo>
                  <a:cubicBezTo>
                    <a:pt x="18386" y="5571"/>
                    <a:pt x="18648" y="4690"/>
                    <a:pt x="18624" y="3809"/>
                  </a:cubicBezTo>
                  <a:cubicBezTo>
                    <a:pt x="18576" y="2713"/>
                    <a:pt x="18124" y="1666"/>
                    <a:pt x="17290" y="951"/>
                  </a:cubicBezTo>
                  <a:cubicBezTo>
                    <a:pt x="16600" y="366"/>
                    <a:pt x="15709" y="1"/>
                    <a:pt x="14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" name="Google Shape;331;p7"/>
            <p:cNvGrpSpPr/>
            <p:nvPr/>
          </p:nvGrpSpPr>
          <p:grpSpPr>
            <a:xfrm>
              <a:off x="7604296" y="4639536"/>
              <a:ext cx="502243" cy="395913"/>
              <a:chOff x="7604296" y="4639536"/>
              <a:chExt cx="502243" cy="395913"/>
            </a:xfrm>
          </p:grpSpPr>
          <p:sp>
            <p:nvSpPr>
              <p:cNvPr id="332" name="Google Shape;332;p7"/>
              <p:cNvSpPr/>
              <p:nvPr/>
            </p:nvSpPr>
            <p:spPr>
              <a:xfrm>
                <a:off x="7604296" y="4639536"/>
                <a:ext cx="14299" cy="26257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59" extrusionOk="0">
                    <a:moveTo>
                      <a:pt x="176" y="1"/>
                    </a:moveTo>
                    <a:cubicBezTo>
                      <a:pt x="155" y="1"/>
                      <a:pt x="131" y="13"/>
                      <a:pt x="119" y="37"/>
                    </a:cubicBezTo>
                    <a:cubicBezTo>
                      <a:pt x="24" y="1466"/>
                      <a:pt x="48" y="2894"/>
                      <a:pt x="48" y="4323"/>
                    </a:cubicBezTo>
                    <a:cubicBezTo>
                      <a:pt x="48" y="5752"/>
                      <a:pt x="0" y="7205"/>
                      <a:pt x="119" y="8634"/>
                    </a:cubicBezTo>
                    <a:cubicBezTo>
                      <a:pt x="119" y="8717"/>
                      <a:pt x="185" y="8759"/>
                      <a:pt x="250" y="8759"/>
                    </a:cubicBezTo>
                    <a:cubicBezTo>
                      <a:pt x="316" y="8759"/>
                      <a:pt x="381" y="8717"/>
                      <a:pt x="381" y="8634"/>
                    </a:cubicBezTo>
                    <a:cubicBezTo>
                      <a:pt x="476" y="7205"/>
                      <a:pt x="405" y="5752"/>
                      <a:pt x="381" y="4323"/>
                    </a:cubicBezTo>
                    <a:cubicBezTo>
                      <a:pt x="357" y="2894"/>
                      <a:pt x="357" y="1466"/>
                      <a:pt x="215" y="37"/>
                    </a:cubicBezTo>
                    <a:cubicBezTo>
                      <a:pt x="215" y="13"/>
                      <a:pt x="197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725645" y="4678357"/>
                <a:ext cx="53989" cy="244377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8152" extrusionOk="0">
                    <a:moveTo>
                      <a:pt x="1765" y="0"/>
                    </a:moveTo>
                    <a:cubicBezTo>
                      <a:pt x="1752" y="0"/>
                      <a:pt x="1739" y="8"/>
                      <a:pt x="1739" y="28"/>
                    </a:cubicBezTo>
                    <a:cubicBezTo>
                      <a:pt x="1287" y="1337"/>
                      <a:pt x="953" y="2719"/>
                      <a:pt x="691" y="4076"/>
                    </a:cubicBezTo>
                    <a:cubicBezTo>
                      <a:pt x="548" y="4743"/>
                      <a:pt x="406" y="5410"/>
                      <a:pt x="310" y="6077"/>
                    </a:cubicBezTo>
                    <a:cubicBezTo>
                      <a:pt x="239" y="6434"/>
                      <a:pt x="191" y="6767"/>
                      <a:pt x="144" y="7124"/>
                    </a:cubicBezTo>
                    <a:cubicBezTo>
                      <a:pt x="96" y="7410"/>
                      <a:pt x="1" y="7791"/>
                      <a:pt x="96" y="8077"/>
                    </a:cubicBezTo>
                    <a:cubicBezTo>
                      <a:pt x="109" y="8128"/>
                      <a:pt x="149" y="8152"/>
                      <a:pt x="191" y="8152"/>
                    </a:cubicBezTo>
                    <a:cubicBezTo>
                      <a:pt x="227" y="8152"/>
                      <a:pt x="264" y="8134"/>
                      <a:pt x="286" y="8101"/>
                    </a:cubicBezTo>
                    <a:cubicBezTo>
                      <a:pt x="453" y="7839"/>
                      <a:pt x="453" y="7458"/>
                      <a:pt x="501" y="7148"/>
                    </a:cubicBezTo>
                    <a:cubicBezTo>
                      <a:pt x="548" y="6839"/>
                      <a:pt x="596" y="6505"/>
                      <a:pt x="667" y="6172"/>
                    </a:cubicBezTo>
                    <a:cubicBezTo>
                      <a:pt x="787" y="5481"/>
                      <a:pt x="882" y="4791"/>
                      <a:pt x="1001" y="4100"/>
                    </a:cubicBezTo>
                    <a:cubicBezTo>
                      <a:pt x="1263" y="2743"/>
                      <a:pt x="1549" y="1385"/>
                      <a:pt x="1787" y="28"/>
                    </a:cubicBezTo>
                    <a:cubicBezTo>
                      <a:pt x="1800" y="14"/>
                      <a:pt x="178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803586" y="4644872"/>
                <a:ext cx="118891" cy="316383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0554" extrusionOk="0">
                    <a:moveTo>
                      <a:pt x="3898" y="1"/>
                    </a:moveTo>
                    <a:cubicBezTo>
                      <a:pt x="3880" y="1"/>
                      <a:pt x="3863" y="9"/>
                      <a:pt x="3854" y="25"/>
                    </a:cubicBezTo>
                    <a:cubicBezTo>
                      <a:pt x="2402" y="3407"/>
                      <a:pt x="1163" y="6836"/>
                      <a:pt x="44" y="10337"/>
                    </a:cubicBezTo>
                    <a:cubicBezTo>
                      <a:pt x="1" y="10467"/>
                      <a:pt x="106" y="10553"/>
                      <a:pt x="212" y="10553"/>
                    </a:cubicBezTo>
                    <a:cubicBezTo>
                      <a:pt x="281" y="10553"/>
                      <a:pt x="349" y="10517"/>
                      <a:pt x="377" y="10432"/>
                    </a:cubicBezTo>
                    <a:cubicBezTo>
                      <a:pt x="1497" y="6955"/>
                      <a:pt x="2711" y="3502"/>
                      <a:pt x="3950" y="73"/>
                    </a:cubicBezTo>
                    <a:cubicBezTo>
                      <a:pt x="3965" y="27"/>
                      <a:pt x="3931" y="1"/>
                      <a:pt x="3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872714" y="4786036"/>
                <a:ext cx="129263" cy="18301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105" extrusionOk="0">
                    <a:moveTo>
                      <a:pt x="4167" y="1"/>
                    </a:moveTo>
                    <a:cubicBezTo>
                      <a:pt x="4132" y="1"/>
                      <a:pt x="4096" y="17"/>
                      <a:pt x="4073" y="55"/>
                    </a:cubicBezTo>
                    <a:cubicBezTo>
                      <a:pt x="3334" y="1056"/>
                      <a:pt x="2620" y="2080"/>
                      <a:pt x="1906" y="3104"/>
                    </a:cubicBezTo>
                    <a:cubicBezTo>
                      <a:pt x="1548" y="3604"/>
                      <a:pt x="1215" y="4104"/>
                      <a:pt x="858" y="4604"/>
                    </a:cubicBezTo>
                    <a:cubicBezTo>
                      <a:pt x="691" y="4866"/>
                      <a:pt x="548" y="5104"/>
                      <a:pt x="381" y="5366"/>
                    </a:cubicBezTo>
                    <a:cubicBezTo>
                      <a:pt x="239" y="5557"/>
                      <a:pt x="0" y="5795"/>
                      <a:pt x="96" y="6033"/>
                    </a:cubicBezTo>
                    <a:cubicBezTo>
                      <a:pt x="96" y="6081"/>
                      <a:pt x="143" y="6104"/>
                      <a:pt x="167" y="6104"/>
                    </a:cubicBezTo>
                    <a:cubicBezTo>
                      <a:pt x="405" y="6081"/>
                      <a:pt x="501" y="5866"/>
                      <a:pt x="596" y="5699"/>
                    </a:cubicBezTo>
                    <a:cubicBezTo>
                      <a:pt x="786" y="5414"/>
                      <a:pt x="953" y="5152"/>
                      <a:pt x="1120" y="4890"/>
                    </a:cubicBezTo>
                    <a:cubicBezTo>
                      <a:pt x="1453" y="4366"/>
                      <a:pt x="1810" y="3842"/>
                      <a:pt x="2144" y="3294"/>
                    </a:cubicBezTo>
                    <a:cubicBezTo>
                      <a:pt x="2834" y="2246"/>
                      <a:pt x="3549" y="1199"/>
                      <a:pt x="4263" y="151"/>
                    </a:cubicBezTo>
                    <a:cubicBezTo>
                      <a:pt x="4311" y="70"/>
                      <a:pt x="4240" y="1"/>
                      <a:pt x="4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919119" y="4870153"/>
                <a:ext cx="187419" cy="165296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5514" extrusionOk="0">
                    <a:moveTo>
                      <a:pt x="6155" y="1"/>
                    </a:moveTo>
                    <a:cubicBezTo>
                      <a:pt x="6144" y="1"/>
                      <a:pt x="6132" y="4"/>
                      <a:pt x="6121" y="12"/>
                    </a:cubicBezTo>
                    <a:cubicBezTo>
                      <a:pt x="4930" y="798"/>
                      <a:pt x="3787" y="1655"/>
                      <a:pt x="2715" y="2632"/>
                    </a:cubicBezTo>
                    <a:cubicBezTo>
                      <a:pt x="2191" y="3108"/>
                      <a:pt x="1667" y="3608"/>
                      <a:pt x="1191" y="4132"/>
                    </a:cubicBezTo>
                    <a:cubicBezTo>
                      <a:pt x="929" y="4418"/>
                      <a:pt x="691" y="4680"/>
                      <a:pt x="453" y="4965"/>
                    </a:cubicBezTo>
                    <a:cubicBezTo>
                      <a:pt x="286" y="5132"/>
                      <a:pt x="119" y="5299"/>
                      <a:pt x="0" y="5489"/>
                    </a:cubicBezTo>
                    <a:cubicBezTo>
                      <a:pt x="167" y="5489"/>
                      <a:pt x="310" y="5513"/>
                      <a:pt x="453" y="5513"/>
                    </a:cubicBezTo>
                    <a:cubicBezTo>
                      <a:pt x="548" y="5394"/>
                      <a:pt x="643" y="5275"/>
                      <a:pt x="739" y="5180"/>
                    </a:cubicBezTo>
                    <a:cubicBezTo>
                      <a:pt x="953" y="4918"/>
                      <a:pt x="1191" y="4632"/>
                      <a:pt x="1429" y="4394"/>
                    </a:cubicBezTo>
                    <a:cubicBezTo>
                      <a:pt x="1906" y="3870"/>
                      <a:pt x="2382" y="3370"/>
                      <a:pt x="2906" y="2870"/>
                    </a:cubicBezTo>
                    <a:cubicBezTo>
                      <a:pt x="3930" y="1893"/>
                      <a:pt x="5049" y="965"/>
                      <a:pt x="6192" y="107"/>
                    </a:cubicBezTo>
                    <a:cubicBezTo>
                      <a:pt x="6252" y="87"/>
                      <a:pt x="6212" y="1"/>
                      <a:pt x="6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7" name="Google Shape;337;p7"/>
          <p:cNvGrpSpPr/>
          <p:nvPr/>
        </p:nvGrpSpPr>
        <p:grpSpPr>
          <a:xfrm>
            <a:off x="11423013" y="4978909"/>
            <a:ext cx="757711" cy="1401268"/>
            <a:chOff x="8567259" y="3734181"/>
            <a:chExt cx="568283" cy="1050951"/>
          </a:xfrm>
        </p:grpSpPr>
        <p:sp>
          <p:nvSpPr>
            <p:cNvPr id="338" name="Google Shape;338;p7"/>
            <p:cNvSpPr/>
            <p:nvPr/>
          </p:nvSpPr>
          <p:spPr>
            <a:xfrm>
              <a:off x="8567259" y="3734181"/>
              <a:ext cx="568283" cy="724856"/>
            </a:xfrm>
            <a:custGeom>
              <a:avLst/>
              <a:gdLst/>
              <a:ahLst/>
              <a:cxnLst/>
              <a:rect l="l" t="t" r="r" b="b"/>
              <a:pathLst>
                <a:path w="18957" h="24180" extrusionOk="0">
                  <a:moveTo>
                    <a:pt x="12048" y="1"/>
                  </a:moveTo>
                  <a:cubicBezTo>
                    <a:pt x="9534" y="1"/>
                    <a:pt x="7436" y="1801"/>
                    <a:pt x="5716" y="3454"/>
                  </a:cubicBezTo>
                  <a:cubicBezTo>
                    <a:pt x="4763" y="4383"/>
                    <a:pt x="3692" y="5311"/>
                    <a:pt x="3144" y="6574"/>
                  </a:cubicBezTo>
                  <a:cubicBezTo>
                    <a:pt x="2596" y="7883"/>
                    <a:pt x="2763" y="9241"/>
                    <a:pt x="3096" y="10574"/>
                  </a:cubicBezTo>
                  <a:cubicBezTo>
                    <a:pt x="3287" y="11289"/>
                    <a:pt x="3382" y="11956"/>
                    <a:pt x="3049" y="12646"/>
                  </a:cubicBezTo>
                  <a:cubicBezTo>
                    <a:pt x="2715" y="13337"/>
                    <a:pt x="2167" y="13861"/>
                    <a:pt x="1667" y="14456"/>
                  </a:cubicBezTo>
                  <a:cubicBezTo>
                    <a:pt x="786" y="15456"/>
                    <a:pt x="0" y="16671"/>
                    <a:pt x="48" y="18076"/>
                  </a:cubicBezTo>
                  <a:cubicBezTo>
                    <a:pt x="72" y="19029"/>
                    <a:pt x="524" y="19743"/>
                    <a:pt x="1167" y="20338"/>
                  </a:cubicBezTo>
                  <a:cubicBezTo>
                    <a:pt x="1429" y="20743"/>
                    <a:pt x="1763" y="21100"/>
                    <a:pt x="2144" y="21410"/>
                  </a:cubicBezTo>
                  <a:cubicBezTo>
                    <a:pt x="3287" y="22315"/>
                    <a:pt x="4620" y="22982"/>
                    <a:pt x="5978" y="23458"/>
                  </a:cubicBezTo>
                  <a:cubicBezTo>
                    <a:pt x="7259" y="23902"/>
                    <a:pt x="8642" y="24179"/>
                    <a:pt x="10012" y="24179"/>
                  </a:cubicBezTo>
                  <a:cubicBezTo>
                    <a:pt x="11290" y="24179"/>
                    <a:pt x="12556" y="23937"/>
                    <a:pt x="13717" y="23363"/>
                  </a:cubicBezTo>
                  <a:cubicBezTo>
                    <a:pt x="14789" y="22815"/>
                    <a:pt x="15718" y="21910"/>
                    <a:pt x="16289" y="20838"/>
                  </a:cubicBezTo>
                  <a:cubicBezTo>
                    <a:pt x="16861" y="19743"/>
                    <a:pt x="16956" y="18600"/>
                    <a:pt x="16718" y="17385"/>
                  </a:cubicBezTo>
                  <a:cubicBezTo>
                    <a:pt x="16599" y="16719"/>
                    <a:pt x="16480" y="16099"/>
                    <a:pt x="16670" y="15433"/>
                  </a:cubicBezTo>
                  <a:cubicBezTo>
                    <a:pt x="16861" y="14837"/>
                    <a:pt x="17147" y="14289"/>
                    <a:pt x="17456" y="13766"/>
                  </a:cubicBezTo>
                  <a:cubicBezTo>
                    <a:pt x="18052" y="12813"/>
                    <a:pt x="18742" y="11813"/>
                    <a:pt x="18814" y="10646"/>
                  </a:cubicBezTo>
                  <a:cubicBezTo>
                    <a:pt x="18957" y="8360"/>
                    <a:pt x="16337" y="7145"/>
                    <a:pt x="16194" y="4954"/>
                  </a:cubicBezTo>
                  <a:cubicBezTo>
                    <a:pt x="16147" y="4287"/>
                    <a:pt x="16242" y="3644"/>
                    <a:pt x="16123" y="3001"/>
                  </a:cubicBezTo>
                  <a:cubicBezTo>
                    <a:pt x="16027" y="2454"/>
                    <a:pt x="15789" y="1954"/>
                    <a:pt x="15432" y="1549"/>
                  </a:cubicBezTo>
                  <a:cubicBezTo>
                    <a:pt x="14741" y="668"/>
                    <a:pt x="13670" y="144"/>
                    <a:pt x="12551" y="25"/>
                  </a:cubicBezTo>
                  <a:cubicBezTo>
                    <a:pt x="12381" y="8"/>
                    <a:pt x="12214" y="1"/>
                    <a:pt x="1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707884" y="3948970"/>
              <a:ext cx="294169" cy="836162"/>
            </a:xfrm>
            <a:custGeom>
              <a:avLst/>
              <a:gdLst/>
              <a:ahLst/>
              <a:cxnLst/>
              <a:rect l="l" t="t" r="r" b="b"/>
              <a:pathLst>
                <a:path w="9813" h="27893" extrusionOk="0">
                  <a:moveTo>
                    <a:pt x="6376" y="1"/>
                  </a:moveTo>
                  <a:cubicBezTo>
                    <a:pt x="6317" y="1"/>
                    <a:pt x="6259" y="37"/>
                    <a:pt x="6240" y="123"/>
                  </a:cubicBezTo>
                  <a:cubicBezTo>
                    <a:pt x="5526" y="3671"/>
                    <a:pt x="4954" y="7267"/>
                    <a:pt x="4335" y="10840"/>
                  </a:cubicBezTo>
                  <a:cubicBezTo>
                    <a:pt x="3073" y="10673"/>
                    <a:pt x="1882" y="9935"/>
                    <a:pt x="1191" y="8839"/>
                  </a:cubicBezTo>
                  <a:cubicBezTo>
                    <a:pt x="501" y="7720"/>
                    <a:pt x="358" y="6291"/>
                    <a:pt x="787" y="5053"/>
                  </a:cubicBezTo>
                  <a:cubicBezTo>
                    <a:pt x="830" y="4924"/>
                    <a:pt x="735" y="4847"/>
                    <a:pt x="637" y="4847"/>
                  </a:cubicBezTo>
                  <a:cubicBezTo>
                    <a:pt x="572" y="4847"/>
                    <a:pt x="506" y="4881"/>
                    <a:pt x="477" y="4957"/>
                  </a:cubicBezTo>
                  <a:cubicBezTo>
                    <a:pt x="1" y="6315"/>
                    <a:pt x="144" y="7863"/>
                    <a:pt x="930" y="9077"/>
                  </a:cubicBezTo>
                  <a:cubicBezTo>
                    <a:pt x="1692" y="10244"/>
                    <a:pt x="2930" y="11006"/>
                    <a:pt x="4287" y="11197"/>
                  </a:cubicBezTo>
                  <a:cubicBezTo>
                    <a:pt x="3692" y="14650"/>
                    <a:pt x="3144" y="18127"/>
                    <a:pt x="2644" y="21604"/>
                  </a:cubicBezTo>
                  <a:cubicBezTo>
                    <a:pt x="2335" y="23628"/>
                    <a:pt x="2049" y="25676"/>
                    <a:pt x="1787" y="27724"/>
                  </a:cubicBezTo>
                  <a:cubicBezTo>
                    <a:pt x="1773" y="27831"/>
                    <a:pt x="1865" y="27893"/>
                    <a:pt x="1952" y="27893"/>
                  </a:cubicBezTo>
                  <a:cubicBezTo>
                    <a:pt x="2021" y="27893"/>
                    <a:pt x="2086" y="27855"/>
                    <a:pt x="2096" y="27772"/>
                  </a:cubicBezTo>
                  <a:cubicBezTo>
                    <a:pt x="2859" y="22818"/>
                    <a:pt x="3644" y="17865"/>
                    <a:pt x="4430" y="12911"/>
                  </a:cubicBezTo>
                  <a:cubicBezTo>
                    <a:pt x="4477" y="12916"/>
                    <a:pt x="4525" y="12918"/>
                    <a:pt x="4573" y="12918"/>
                  </a:cubicBezTo>
                  <a:cubicBezTo>
                    <a:pt x="4800" y="12918"/>
                    <a:pt x="5048" y="12875"/>
                    <a:pt x="5264" y="12816"/>
                  </a:cubicBezTo>
                  <a:cubicBezTo>
                    <a:pt x="5645" y="12745"/>
                    <a:pt x="6002" y="12602"/>
                    <a:pt x="6359" y="12411"/>
                  </a:cubicBezTo>
                  <a:cubicBezTo>
                    <a:pt x="7050" y="12030"/>
                    <a:pt x="7621" y="11506"/>
                    <a:pt x="8098" y="10863"/>
                  </a:cubicBezTo>
                  <a:cubicBezTo>
                    <a:pt x="8669" y="10125"/>
                    <a:pt x="9050" y="9220"/>
                    <a:pt x="9312" y="8315"/>
                  </a:cubicBezTo>
                  <a:cubicBezTo>
                    <a:pt x="9598" y="7339"/>
                    <a:pt x="9812" y="6243"/>
                    <a:pt x="9812" y="5219"/>
                  </a:cubicBezTo>
                  <a:cubicBezTo>
                    <a:pt x="9812" y="5190"/>
                    <a:pt x="9776" y="5170"/>
                    <a:pt x="9743" y="5170"/>
                  </a:cubicBezTo>
                  <a:cubicBezTo>
                    <a:pt x="9722" y="5170"/>
                    <a:pt x="9702" y="5177"/>
                    <a:pt x="9693" y="5196"/>
                  </a:cubicBezTo>
                  <a:cubicBezTo>
                    <a:pt x="9407" y="6100"/>
                    <a:pt x="9288" y="7077"/>
                    <a:pt x="9026" y="7982"/>
                  </a:cubicBezTo>
                  <a:cubicBezTo>
                    <a:pt x="8765" y="8863"/>
                    <a:pt x="8431" y="9720"/>
                    <a:pt x="7883" y="10482"/>
                  </a:cubicBezTo>
                  <a:cubicBezTo>
                    <a:pt x="7455" y="11101"/>
                    <a:pt x="6883" y="11649"/>
                    <a:pt x="6240" y="12006"/>
                  </a:cubicBezTo>
                  <a:cubicBezTo>
                    <a:pt x="5931" y="12197"/>
                    <a:pt x="5597" y="12340"/>
                    <a:pt x="5240" y="12411"/>
                  </a:cubicBezTo>
                  <a:cubicBezTo>
                    <a:pt x="5002" y="12483"/>
                    <a:pt x="4740" y="12483"/>
                    <a:pt x="4478" y="12530"/>
                  </a:cubicBezTo>
                  <a:cubicBezTo>
                    <a:pt x="4811" y="10459"/>
                    <a:pt x="5145" y="8387"/>
                    <a:pt x="5502" y="6315"/>
                  </a:cubicBezTo>
                  <a:cubicBezTo>
                    <a:pt x="5597" y="5624"/>
                    <a:pt x="5716" y="4934"/>
                    <a:pt x="5835" y="4267"/>
                  </a:cubicBezTo>
                  <a:cubicBezTo>
                    <a:pt x="5978" y="4267"/>
                    <a:pt x="6121" y="4195"/>
                    <a:pt x="6240" y="4172"/>
                  </a:cubicBezTo>
                  <a:cubicBezTo>
                    <a:pt x="6407" y="4100"/>
                    <a:pt x="6550" y="4029"/>
                    <a:pt x="6716" y="3933"/>
                  </a:cubicBezTo>
                  <a:cubicBezTo>
                    <a:pt x="7026" y="3743"/>
                    <a:pt x="7312" y="3505"/>
                    <a:pt x="7550" y="3219"/>
                  </a:cubicBezTo>
                  <a:cubicBezTo>
                    <a:pt x="8026" y="2671"/>
                    <a:pt x="8312" y="2004"/>
                    <a:pt x="8360" y="1266"/>
                  </a:cubicBezTo>
                  <a:cubicBezTo>
                    <a:pt x="8360" y="1159"/>
                    <a:pt x="8276" y="1105"/>
                    <a:pt x="8190" y="1105"/>
                  </a:cubicBezTo>
                  <a:cubicBezTo>
                    <a:pt x="8104" y="1105"/>
                    <a:pt x="8014" y="1159"/>
                    <a:pt x="8002" y="1266"/>
                  </a:cubicBezTo>
                  <a:cubicBezTo>
                    <a:pt x="7931" y="1885"/>
                    <a:pt x="7645" y="2505"/>
                    <a:pt x="7240" y="2981"/>
                  </a:cubicBezTo>
                  <a:cubicBezTo>
                    <a:pt x="7026" y="3219"/>
                    <a:pt x="6788" y="3409"/>
                    <a:pt x="6526" y="3576"/>
                  </a:cubicBezTo>
                  <a:cubicBezTo>
                    <a:pt x="6383" y="3648"/>
                    <a:pt x="6240" y="3743"/>
                    <a:pt x="6097" y="3790"/>
                  </a:cubicBezTo>
                  <a:cubicBezTo>
                    <a:pt x="6026" y="3814"/>
                    <a:pt x="5978" y="3814"/>
                    <a:pt x="5907" y="3838"/>
                  </a:cubicBezTo>
                  <a:cubicBezTo>
                    <a:pt x="6121" y="2624"/>
                    <a:pt x="6335" y="1409"/>
                    <a:pt x="6526" y="195"/>
                  </a:cubicBezTo>
                  <a:cubicBezTo>
                    <a:pt x="6554" y="81"/>
                    <a:pt x="6464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" name="Google Shape;340;p7"/>
          <p:cNvGrpSpPr/>
          <p:nvPr/>
        </p:nvGrpSpPr>
        <p:grpSpPr>
          <a:xfrm rot="837089">
            <a:off x="7037803" y="6231520"/>
            <a:ext cx="1302183" cy="818065"/>
            <a:chOff x="531312" y="4496299"/>
            <a:chExt cx="976637" cy="613549"/>
          </a:xfrm>
        </p:grpSpPr>
        <p:sp>
          <p:nvSpPr>
            <p:cNvPr id="341" name="Google Shape;341;p7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7"/>
          <p:cNvGrpSpPr/>
          <p:nvPr/>
        </p:nvGrpSpPr>
        <p:grpSpPr>
          <a:xfrm>
            <a:off x="9617375" y="6277070"/>
            <a:ext cx="1012840" cy="726975"/>
            <a:chOff x="7474343" y="4491477"/>
            <a:chExt cx="759630" cy="545231"/>
          </a:xfrm>
        </p:grpSpPr>
        <p:sp>
          <p:nvSpPr>
            <p:cNvPr id="347" name="Google Shape;347;p7"/>
            <p:cNvSpPr/>
            <p:nvPr/>
          </p:nvSpPr>
          <p:spPr>
            <a:xfrm>
              <a:off x="7474343" y="4491477"/>
              <a:ext cx="759630" cy="545231"/>
            </a:xfrm>
            <a:custGeom>
              <a:avLst/>
              <a:gdLst/>
              <a:ahLst/>
              <a:cxnLst/>
              <a:rect l="l" t="t" r="r" b="b"/>
              <a:pathLst>
                <a:path w="25340" h="18188" extrusionOk="0">
                  <a:moveTo>
                    <a:pt x="14809" y="1"/>
                  </a:moveTo>
                  <a:cubicBezTo>
                    <a:pt x="14683" y="1"/>
                    <a:pt x="14558" y="8"/>
                    <a:pt x="14433" y="22"/>
                  </a:cubicBezTo>
                  <a:cubicBezTo>
                    <a:pt x="13456" y="141"/>
                    <a:pt x="12623" y="713"/>
                    <a:pt x="12146" y="1570"/>
                  </a:cubicBezTo>
                  <a:cubicBezTo>
                    <a:pt x="11765" y="2237"/>
                    <a:pt x="11622" y="2999"/>
                    <a:pt x="11765" y="3737"/>
                  </a:cubicBezTo>
                  <a:cubicBezTo>
                    <a:pt x="11294" y="3472"/>
                    <a:pt x="10759" y="3325"/>
                    <a:pt x="10227" y="3325"/>
                  </a:cubicBezTo>
                  <a:cubicBezTo>
                    <a:pt x="9900" y="3325"/>
                    <a:pt x="9574" y="3381"/>
                    <a:pt x="9265" y="3499"/>
                  </a:cubicBezTo>
                  <a:cubicBezTo>
                    <a:pt x="8622" y="3737"/>
                    <a:pt x="8074" y="4237"/>
                    <a:pt x="7741" y="4833"/>
                  </a:cubicBezTo>
                  <a:cubicBezTo>
                    <a:pt x="7281" y="3434"/>
                    <a:pt x="5833" y="2404"/>
                    <a:pt x="4351" y="2404"/>
                  </a:cubicBezTo>
                  <a:cubicBezTo>
                    <a:pt x="4067" y="2404"/>
                    <a:pt x="3782" y="2442"/>
                    <a:pt x="3502" y="2523"/>
                  </a:cubicBezTo>
                  <a:cubicBezTo>
                    <a:pt x="2406" y="2832"/>
                    <a:pt x="1501" y="3618"/>
                    <a:pt x="954" y="4595"/>
                  </a:cubicBezTo>
                  <a:cubicBezTo>
                    <a:pt x="549" y="5261"/>
                    <a:pt x="358" y="6000"/>
                    <a:pt x="287" y="6738"/>
                  </a:cubicBezTo>
                  <a:cubicBezTo>
                    <a:pt x="72" y="7310"/>
                    <a:pt x="1" y="7881"/>
                    <a:pt x="1" y="8476"/>
                  </a:cubicBezTo>
                  <a:cubicBezTo>
                    <a:pt x="25" y="9786"/>
                    <a:pt x="453" y="11096"/>
                    <a:pt x="1215" y="12168"/>
                  </a:cubicBezTo>
                  <a:cubicBezTo>
                    <a:pt x="2906" y="14549"/>
                    <a:pt x="5716" y="15907"/>
                    <a:pt x="8407" y="16811"/>
                  </a:cubicBezTo>
                  <a:cubicBezTo>
                    <a:pt x="11023" y="17724"/>
                    <a:pt x="13829" y="18187"/>
                    <a:pt x="16604" y="18187"/>
                  </a:cubicBezTo>
                  <a:cubicBezTo>
                    <a:pt x="17088" y="18187"/>
                    <a:pt x="17571" y="18173"/>
                    <a:pt x="18052" y="18145"/>
                  </a:cubicBezTo>
                  <a:cubicBezTo>
                    <a:pt x="19529" y="18050"/>
                    <a:pt x="21077" y="17859"/>
                    <a:pt x="22410" y="17192"/>
                  </a:cubicBezTo>
                  <a:cubicBezTo>
                    <a:pt x="23625" y="16573"/>
                    <a:pt x="24625" y="15502"/>
                    <a:pt x="24982" y="14192"/>
                  </a:cubicBezTo>
                  <a:cubicBezTo>
                    <a:pt x="25340" y="12763"/>
                    <a:pt x="24768" y="11239"/>
                    <a:pt x="23506" y="10477"/>
                  </a:cubicBezTo>
                  <a:cubicBezTo>
                    <a:pt x="22996" y="10166"/>
                    <a:pt x="22422" y="10018"/>
                    <a:pt x="21851" y="10018"/>
                  </a:cubicBezTo>
                  <a:cubicBezTo>
                    <a:pt x="21327" y="10018"/>
                    <a:pt x="20805" y="10142"/>
                    <a:pt x="20339" y="10382"/>
                  </a:cubicBezTo>
                  <a:cubicBezTo>
                    <a:pt x="20743" y="9334"/>
                    <a:pt x="20862" y="8143"/>
                    <a:pt x="20148" y="7238"/>
                  </a:cubicBezTo>
                  <a:cubicBezTo>
                    <a:pt x="19688" y="6674"/>
                    <a:pt x="18972" y="6311"/>
                    <a:pt x="18256" y="6311"/>
                  </a:cubicBezTo>
                  <a:cubicBezTo>
                    <a:pt x="18156" y="6311"/>
                    <a:pt x="18056" y="6319"/>
                    <a:pt x="17957" y="6333"/>
                  </a:cubicBezTo>
                  <a:cubicBezTo>
                    <a:pt x="18386" y="5571"/>
                    <a:pt x="18648" y="4690"/>
                    <a:pt x="18624" y="3809"/>
                  </a:cubicBezTo>
                  <a:cubicBezTo>
                    <a:pt x="18576" y="2713"/>
                    <a:pt x="18124" y="1666"/>
                    <a:pt x="17290" y="951"/>
                  </a:cubicBezTo>
                  <a:cubicBezTo>
                    <a:pt x="16600" y="366"/>
                    <a:pt x="15709" y="1"/>
                    <a:pt x="1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" name="Google Shape;348;p7"/>
            <p:cNvGrpSpPr/>
            <p:nvPr/>
          </p:nvGrpSpPr>
          <p:grpSpPr>
            <a:xfrm>
              <a:off x="7604296" y="4639536"/>
              <a:ext cx="502243" cy="395913"/>
              <a:chOff x="7604296" y="4639536"/>
              <a:chExt cx="502243" cy="395913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7604296" y="4639536"/>
                <a:ext cx="14299" cy="26257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59" extrusionOk="0">
                    <a:moveTo>
                      <a:pt x="176" y="1"/>
                    </a:moveTo>
                    <a:cubicBezTo>
                      <a:pt x="155" y="1"/>
                      <a:pt x="131" y="13"/>
                      <a:pt x="119" y="37"/>
                    </a:cubicBezTo>
                    <a:cubicBezTo>
                      <a:pt x="24" y="1466"/>
                      <a:pt x="48" y="2894"/>
                      <a:pt x="48" y="4323"/>
                    </a:cubicBezTo>
                    <a:cubicBezTo>
                      <a:pt x="48" y="5752"/>
                      <a:pt x="0" y="7205"/>
                      <a:pt x="119" y="8634"/>
                    </a:cubicBezTo>
                    <a:cubicBezTo>
                      <a:pt x="119" y="8717"/>
                      <a:pt x="185" y="8759"/>
                      <a:pt x="250" y="8759"/>
                    </a:cubicBezTo>
                    <a:cubicBezTo>
                      <a:pt x="316" y="8759"/>
                      <a:pt x="381" y="8717"/>
                      <a:pt x="381" y="8634"/>
                    </a:cubicBezTo>
                    <a:cubicBezTo>
                      <a:pt x="476" y="7205"/>
                      <a:pt x="405" y="5752"/>
                      <a:pt x="381" y="4323"/>
                    </a:cubicBezTo>
                    <a:cubicBezTo>
                      <a:pt x="357" y="2894"/>
                      <a:pt x="357" y="1466"/>
                      <a:pt x="215" y="37"/>
                    </a:cubicBezTo>
                    <a:cubicBezTo>
                      <a:pt x="215" y="13"/>
                      <a:pt x="197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7725645" y="4678357"/>
                <a:ext cx="53989" cy="244377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8152" extrusionOk="0">
                    <a:moveTo>
                      <a:pt x="1765" y="0"/>
                    </a:moveTo>
                    <a:cubicBezTo>
                      <a:pt x="1752" y="0"/>
                      <a:pt x="1739" y="8"/>
                      <a:pt x="1739" y="28"/>
                    </a:cubicBezTo>
                    <a:cubicBezTo>
                      <a:pt x="1287" y="1337"/>
                      <a:pt x="953" y="2719"/>
                      <a:pt x="691" y="4076"/>
                    </a:cubicBezTo>
                    <a:cubicBezTo>
                      <a:pt x="548" y="4743"/>
                      <a:pt x="406" y="5410"/>
                      <a:pt x="310" y="6077"/>
                    </a:cubicBezTo>
                    <a:cubicBezTo>
                      <a:pt x="239" y="6434"/>
                      <a:pt x="191" y="6767"/>
                      <a:pt x="144" y="7124"/>
                    </a:cubicBezTo>
                    <a:cubicBezTo>
                      <a:pt x="96" y="7410"/>
                      <a:pt x="1" y="7791"/>
                      <a:pt x="96" y="8077"/>
                    </a:cubicBezTo>
                    <a:cubicBezTo>
                      <a:pt x="109" y="8128"/>
                      <a:pt x="149" y="8152"/>
                      <a:pt x="191" y="8152"/>
                    </a:cubicBezTo>
                    <a:cubicBezTo>
                      <a:pt x="227" y="8152"/>
                      <a:pt x="264" y="8134"/>
                      <a:pt x="286" y="8101"/>
                    </a:cubicBezTo>
                    <a:cubicBezTo>
                      <a:pt x="453" y="7839"/>
                      <a:pt x="453" y="7458"/>
                      <a:pt x="501" y="7148"/>
                    </a:cubicBezTo>
                    <a:cubicBezTo>
                      <a:pt x="548" y="6839"/>
                      <a:pt x="596" y="6505"/>
                      <a:pt x="667" y="6172"/>
                    </a:cubicBezTo>
                    <a:cubicBezTo>
                      <a:pt x="787" y="5481"/>
                      <a:pt x="882" y="4791"/>
                      <a:pt x="1001" y="4100"/>
                    </a:cubicBezTo>
                    <a:cubicBezTo>
                      <a:pt x="1263" y="2743"/>
                      <a:pt x="1549" y="1385"/>
                      <a:pt x="1787" y="28"/>
                    </a:cubicBezTo>
                    <a:cubicBezTo>
                      <a:pt x="1800" y="14"/>
                      <a:pt x="1782" y="0"/>
                      <a:pt x="1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7803586" y="4644872"/>
                <a:ext cx="118891" cy="316383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0554" extrusionOk="0">
                    <a:moveTo>
                      <a:pt x="3898" y="1"/>
                    </a:moveTo>
                    <a:cubicBezTo>
                      <a:pt x="3880" y="1"/>
                      <a:pt x="3863" y="9"/>
                      <a:pt x="3854" y="25"/>
                    </a:cubicBezTo>
                    <a:cubicBezTo>
                      <a:pt x="2402" y="3407"/>
                      <a:pt x="1163" y="6836"/>
                      <a:pt x="44" y="10337"/>
                    </a:cubicBezTo>
                    <a:cubicBezTo>
                      <a:pt x="1" y="10467"/>
                      <a:pt x="106" y="10553"/>
                      <a:pt x="212" y="10553"/>
                    </a:cubicBezTo>
                    <a:cubicBezTo>
                      <a:pt x="281" y="10553"/>
                      <a:pt x="349" y="10517"/>
                      <a:pt x="377" y="10432"/>
                    </a:cubicBezTo>
                    <a:cubicBezTo>
                      <a:pt x="1497" y="6955"/>
                      <a:pt x="2711" y="3502"/>
                      <a:pt x="3950" y="73"/>
                    </a:cubicBezTo>
                    <a:cubicBezTo>
                      <a:pt x="3965" y="27"/>
                      <a:pt x="3931" y="1"/>
                      <a:pt x="3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7872714" y="4786036"/>
                <a:ext cx="129263" cy="18301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105" extrusionOk="0">
                    <a:moveTo>
                      <a:pt x="4167" y="1"/>
                    </a:moveTo>
                    <a:cubicBezTo>
                      <a:pt x="4132" y="1"/>
                      <a:pt x="4096" y="17"/>
                      <a:pt x="4073" y="55"/>
                    </a:cubicBezTo>
                    <a:cubicBezTo>
                      <a:pt x="3334" y="1056"/>
                      <a:pt x="2620" y="2080"/>
                      <a:pt x="1906" y="3104"/>
                    </a:cubicBezTo>
                    <a:cubicBezTo>
                      <a:pt x="1548" y="3604"/>
                      <a:pt x="1215" y="4104"/>
                      <a:pt x="858" y="4604"/>
                    </a:cubicBezTo>
                    <a:cubicBezTo>
                      <a:pt x="691" y="4866"/>
                      <a:pt x="548" y="5104"/>
                      <a:pt x="381" y="5366"/>
                    </a:cubicBezTo>
                    <a:cubicBezTo>
                      <a:pt x="239" y="5557"/>
                      <a:pt x="0" y="5795"/>
                      <a:pt x="96" y="6033"/>
                    </a:cubicBezTo>
                    <a:cubicBezTo>
                      <a:pt x="96" y="6081"/>
                      <a:pt x="143" y="6104"/>
                      <a:pt x="167" y="6104"/>
                    </a:cubicBezTo>
                    <a:cubicBezTo>
                      <a:pt x="405" y="6081"/>
                      <a:pt x="501" y="5866"/>
                      <a:pt x="596" y="5699"/>
                    </a:cubicBezTo>
                    <a:cubicBezTo>
                      <a:pt x="786" y="5414"/>
                      <a:pt x="953" y="5152"/>
                      <a:pt x="1120" y="4890"/>
                    </a:cubicBezTo>
                    <a:cubicBezTo>
                      <a:pt x="1453" y="4366"/>
                      <a:pt x="1810" y="3842"/>
                      <a:pt x="2144" y="3294"/>
                    </a:cubicBezTo>
                    <a:cubicBezTo>
                      <a:pt x="2834" y="2246"/>
                      <a:pt x="3549" y="1199"/>
                      <a:pt x="4263" y="151"/>
                    </a:cubicBezTo>
                    <a:cubicBezTo>
                      <a:pt x="4311" y="70"/>
                      <a:pt x="4240" y="1"/>
                      <a:pt x="4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7919119" y="4870153"/>
                <a:ext cx="187419" cy="165296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5514" extrusionOk="0">
                    <a:moveTo>
                      <a:pt x="6155" y="1"/>
                    </a:moveTo>
                    <a:cubicBezTo>
                      <a:pt x="6144" y="1"/>
                      <a:pt x="6132" y="4"/>
                      <a:pt x="6121" y="12"/>
                    </a:cubicBezTo>
                    <a:cubicBezTo>
                      <a:pt x="4930" y="798"/>
                      <a:pt x="3787" y="1655"/>
                      <a:pt x="2715" y="2632"/>
                    </a:cubicBezTo>
                    <a:cubicBezTo>
                      <a:pt x="2191" y="3108"/>
                      <a:pt x="1667" y="3608"/>
                      <a:pt x="1191" y="4132"/>
                    </a:cubicBezTo>
                    <a:cubicBezTo>
                      <a:pt x="929" y="4418"/>
                      <a:pt x="691" y="4680"/>
                      <a:pt x="453" y="4965"/>
                    </a:cubicBezTo>
                    <a:cubicBezTo>
                      <a:pt x="286" y="5132"/>
                      <a:pt x="119" y="5299"/>
                      <a:pt x="0" y="5489"/>
                    </a:cubicBezTo>
                    <a:cubicBezTo>
                      <a:pt x="167" y="5489"/>
                      <a:pt x="310" y="5513"/>
                      <a:pt x="453" y="5513"/>
                    </a:cubicBezTo>
                    <a:cubicBezTo>
                      <a:pt x="548" y="5394"/>
                      <a:pt x="643" y="5275"/>
                      <a:pt x="739" y="5180"/>
                    </a:cubicBezTo>
                    <a:cubicBezTo>
                      <a:pt x="953" y="4918"/>
                      <a:pt x="1191" y="4632"/>
                      <a:pt x="1429" y="4394"/>
                    </a:cubicBezTo>
                    <a:cubicBezTo>
                      <a:pt x="1906" y="3870"/>
                      <a:pt x="2382" y="3370"/>
                      <a:pt x="2906" y="2870"/>
                    </a:cubicBezTo>
                    <a:cubicBezTo>
                      <a:pt x="3930" y="1893"/>
                      <a:pt x="5049" y="965"/>
                      <a:pt x="6192" y="107"/>
                    </a:cubicBezTo>
                    <a:cubicBezTo>
                      <a:pt x="6252" y="87"/>
                      <a:pt x="6212" y="1"/>
                      <a:pt x="6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4" name="Google Shape;354;p7"/>
          <p:cNvSpPr>
            <a:spLocks noGrp="1"/>
          </p:cNvSpPr>
          <p:nvPr>
            <p:ph type="pic" idx="2"/>
          </p:nvPr>
        </p:nvSpPr>
        <p:spPr>
          <a:xfrm>
            <a:off x="7590600" y="1744800"/>
            <a:ext cx="3368400" cy="33684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593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1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9" name="Google Shape;489;p11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490" name="Google Shape;490;p11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043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333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93" name="Google Shape;493;p11"/>
          <p:cNvSpPr txBox="1">
            <a:spLocks noGrp="1"/>
          </p:cNvSpPr>
          <p:nvPr>
            <p:ph type="subTitle" idx="1"/>
          </p:nvPr>
        </p:nvSpPr>
        <p:spPr>
          <a:xfrm>
            <a:off x="1712000" y="3619233"/>
            <a:ext cx="8768000" cy="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94" name="Google Shape;494;p11"/>
          <p:cNvGrpSpPr/>
          <p:nvPr/>
        </p:nvGrpSpPr>
        <p:grpSpPr>
          <a:xfrm>
            <a:off x="306969" y="230749"/>
            <a:ext cx="11766064" cy="4060167"/>
            <a:chOff x="230227" y="173061"/>
            <a:chExt cx="8824548" cy="3045125"/>
          </a:xfrm>
        </p:grpSpPr>
        <p:sp>
          <p:nvSpPr>
            <p:cNvPr id="495" name="Google Shape;495;p11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 rot="10800000" flipH="1">
              <a:off x="4405110" y="4230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 rot="10800000" flipH="1">
              <a:off x="8389589" y="2937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1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093100" y="639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956675" y="14493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8702075" y="3326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8702088" y="28180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1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93175" y="7182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8702107" y="31191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1"/>
            <p:cNvSpPr/>
            <p:nvPr/>
          </p:nvSpPr>
          <p:spPr>
            <a:xfrm rot="10800000" flipH="1">
              <a:off x="7723252" y="953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4" name="Google Shape;514;p11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515" name="Google Shape;515;p11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11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11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11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11"/>
          <p:cNvGrpSpPr/>
          <p:nvPr/>
        </p:nvGrpSpPr>
        <p:grpSpPr>
          <a:xfrm>
            <a:off x="783620" y="5114186"/>
            <a:ext cx="724931" cy="1504036"/>
            <a:chOff x="328446" y="3119186"/>
            <a:chExt cx="829567" cy="1721128"/>
          </a:xfrm>
        </p:grpSpPr>
        <p:sp>
          <p:nvSpPr>
            <p:cNvPr id="521" name="Google Shape;521;p11"/>
            <p:cNvSpPr/>
            <p:nvPr/>
          </p:nvSpPr>
          <p:spPr>
            <a:xfrm>
              <a:off x="328446" y="3119186"/>
              <a:ext cx="829567" cy="1188998"/>
            </a:xfrm>
            <a:custGeom>
              <a:avLst/>
              <a:gdLst/>
              <a:ahLst/>
              <a:cxnLst/>
              <a:rect l="l" t="t" r="r" b="b"/>
              <a:pathLst>
                <a:path w="27673" h="39663" extrusionOk="0">
                  <a:moveTo>
                    <a:pt x="13392" y="0"/>
                  </a:moveTo>
                  <a:cubicBezTo>
                    <a:pt x="12943" y="0"/>
                    <a:pt x="12493" y="42"/>
                    <a:pt x="12051" y="125"/>
                  </a:cubicBezTo>
                  <a:cubicBezTo>
                    <a:pt x="7669" y="934"/>
                    <a:pt x="5001" y="4959"/>
                    <a:pt x="2953" y="8555"/>
                  </a:cubicBezTo>
                  <a:cubicBezTo>
                    <a:pt x="1858" y="10412"/>
                    <a:pt x="620" y="12365"/>
                    <a:pt x="334" y="14556"/>
                  </a:cubicBezTo>
                  <a:cubicBezTo>
                    <a:pt x="72" y="16842"/>
                    <a:pt x="929" y="18890"/>
                    <a:pt x="2048" y="20819"/>
                  </a:cubicBezTo>
                  <a:cubicBezTo>
                    <a:pt x="2668" y="21867"/>
                    <a:pt x="3144" y="22844"/>
                    <a:pt x="2930" y="24082"/>
                  </a:cubicBezTo>
                  <a:cubicBezTo>
                    <a:pt x="2715" y="25320"/>
                    <a:pt x="2096" y="26392"/>
                    <a:pt x="1572" y="27511"/>
                  </a:cubicBezTo>
                  <a:cubicBezTo>
                    <a:pt x="667" y="29488"/>
                    <a:pt x="0" y="31726"/>
                    <a:pt x="691" y="33893"/>
                  </a:cubicBezTo>
                  <a:cubicBezTo>
                    <a:pt x="1167" y="35346"/>
                    <a:pt x="2191" y="36275"/>
                    <a:pt x="3430" y="36918"/>
                  </a:cubicBezTo>
                  <a:cubicBezTo>
                    <a:pt x="4025" y="37418"/>
                    <a:pt x="4740" y="37823"/>
                    <a:pt x="5454" y="38156"/>
                  </a:cubicBezTo>
                  <a:cubicBezTo>
                    <a:pt x="7621" y="39061"/>
                    <a:pt x="10026" y="39514"/>
                    <a:pt x="12360" y="39633"/>
                  </a:cubicBezTo>
                  <a:cubicBezTo>
                    <a:pt x="12751" y="39652"/>
                    <a:pt x="13144" y="39663"/>
                    <a:pt x="13540" y="39663"/>
                  </a:cubicBezTo>
                  <a:cubicBezTo>
                    <a:pt x="17434" y="39663"/>
                    <a:pt x="21487" y="38668"/>
                    <a:pt x="24363" y="35965"/>
                  </a:cubicBezTo>
                  <a:cubicBezTo>
                    <a:pt x="25815" y="34632"/>
                    <a:pt x="26839" y="32822"/>
                    <a:pt x="27244" y="30893"/>
                  </a:cubicBezTo>
                  <a:cubicBezTo>
                    <a:pt x="27673" y="28916"/>
                    <a:pt x="27292" y="27082"/>
                    <a:pt x="26387" y="25320"/>
                  </a:cubicBezTo>
                  <a:cubicBezTo>
                    <a:pt x="25863" y="24320"/>
                    <a:pt x="25434" y="23391"/>
                    <a:pt x="25434" y="22272"/>
                  </a:cubicBezTo>
                  <a:cubicBezTo>
                    <a:pt x="25434" y="21272"/>
                    <a:pt x="25649" y="20295"/>
                    <a:pt x="25911" y="19343"/>
                  </a:cubicBezTo>
                  <a:cubicBezTo>
                    <a:pt x="26387" y="17581"/>
                    <a:pt x="27006" y="15723"/>
                    <a:pt x="26601" y="13866"/>
                  </a:cubicBezTo>
                  <a:cubicBezTo>
                    <a:pt x="25792" y="10198"/>
                    <a:pt x="21172" y="9507"/>
                    <a:pt x="19933" y="6150"/>
                  </a:cubicBezTo>
                  <a:cubicBezTo>
                    <a:pt x="19576" y="5149"/>
                    <a:pt x="19457" y="4078"/>
                    <a:pt x="18981" y="3125"/>
                  </a:cubicBezTo>
                  <a:cubicBezTo>
                    <a:pt x="18576" y="2339"/>
                    <a:pt x="17957" y="1673"/>
                    <a:pt x="17242" y="1172"/>
                  </a:cubicBezTo>
                  <a:cubicBezTo>
                    <a:pt x="16114" y="384"/>
                    <a:pt x="14756" y="0"/>
                    <a:pt x="1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503335" y="3476188"/>
              <a:ext cx="463362" cy="1364126"/>
            </a:xfrm>
            <a:custGeom>
              <a:avLst/>
              <a:gdLst/>
              <a:ahLst/>
              <a:cxnLst/>
              <a:rect l="l" t="t" r="r" b="b"/>
              <a:pathLst>
                <a:path w="15457" h="45505" extrusionOk="0">
                  <a:moveTo>
                    <a:pt x="7171" y="1"/>
                  </a:moveTo>
                  <a:cubicBezTo>
                    <a:pt x="7052" y="1"/>
                    <a:pt x="6943" y="78"/>
                    <a:pt x="6955" y="242"/>
                  </a:cubicBezTo>
                  <a:cubicBezTo>
                    <a:pt x="7455" y="6100"/>
                    <a:pt x="8146" y="11959"/>
                    <a:pt x="8836" y="17817"/>
                  </a:cubicBezTo>
                  <a:cubicBezTo>
                    <a:pt x="8486" y="17869"/>
                    <a:pt x="8131" y="17895"/>
                    <a:pt x="7778" y="17895"/>
                  </a:cubicBezTo>
                  <a:cubicBezTo>
                    <a:pt x="6041" y="17895"/>
                    <a:pt x="4311" y="17274"/>
                    <a:pt x="3025" y="16126"/>
                  </a:cubicBezTo>
                  <a:cubicBezTo>
                    <a:pt x="1406" y="14697"/>
                    <a:pt x="549" y="12554"/>
                    <a:pt x="668" y="10387"/>
                  </a:cubicBezTo>
                  <a:cubicBezTo>
                    <a:pt x="680" y="10220"/>
                    <a:pt x="549" y="10137"/>
                    <a:pt x="415" y="10137"/>
                  </a:cubicBezTo>
                  <a:cubicBezTo>
                    <a:pt x="281" y="10137"/>
                    <a:pt x="144" y="10220"/>
                    <a:pt x="144" y="10387"/>
                  </a:cubicBezTo>
                  <a:cubicBezTo>
                    <a:pt x="1" y="12721"/>
                    <a:pt x="954" y="15078"/>
                    <a:pt x="2716" y="16626"/>
                  </a:cubicBezTo>
                  <a:cubicBezTo>
                    <a:pt x="4114" y="17827"/>
                    <a:pt x="5918" y="18475"/>
                    <a:pt x="7740" y="18475"/>
                  </a:cubicBezTo>
                  <a:cubicBezTo>
                    <a:pt x="8122" y="18475"/>
                    <a:pt x="8504" y="18446"/>
                    <a:pt x="8884" y="18388"/>
                  </a:cubicBezTo>
                  <a:cubicBezTo>
                    <a:pt x="9551" y="24056"/>
                    <a:pt x="10265" y="29724"/>
                    <a:pt x="11027" y="35368"/>
                  </a:cubicBezTo>
                  <a:cubicBezTo>
                    <a:pt x="11456" y="38702"/>
                    <a:pt x="11956" y="42012"/>
                    <a:pt x="12456" y="45322"/>
                  </a:cubicBezTo>
                  <a:cubicBezTo>
                    <a:pt x="12477" y="45448"/>
                    <a:pt x="12585" y="45504"/>
                    <a:pt x="12697" y="45504"/>
                  </a:cubicBezTo>
                  <a:cubicBezTo>
                    <a:pt x="12841" y="45504"/>
                    <a:pt x="12993" y="45411"/>
                    <a:pt x="12980" y="45251"/>
                  </a:cubicBezTo>
                  <a:cubicBezTo>
                    <a:pt x="11932" y="37178"/>
                    <a:pt x="10884" y="29105"/>
                    <a:pt x="9884" y="21032"/>
                  </a:cubicBezTo>
                  <a:cubicBezTo>
                    <a:pt x="10336" y="20937"/>
                    <a:pt x="10789" y="20698"/>
                    <a:pt x="11146" y="20508"/>
                  </a:cubicBezTo>
                  <a:cubicBezTo>
                    <a:pt x="11718" y="20198"/>
                    <a:pt x="12218" y="19817"/>
                    <a:pt x="12670" y="19365"/>
                  </a:cubicBezTo>
                  <a:cubicBezTo>
                    <a:pt x="13575" y="18484"/>
                    <a:pt x="14266" y="17364"/>
                    <a:pt x="14718" y="16174"/>
                  </a:cubicBezTo>
                  <a:cubicBezTo>
                    <a:pt x="15266" y="14745"/>
                    <a:pt x="15457" y="13173"/>
                    <a:pt x="15457" y="11649"/>
                  </a:cubicBezTo>
                  <a:cubicBezTo>
                    <a:pt x="15457" y="10006"/>
                    <a:pt x="15290" y="8172"/>
                    <a:pt x="14814" y="6600"/>
                  </a:cubicBezTo>
                  <a:cubicBezTo>
                    <a:pt x="14803" y="6559"/>
                    <a:pt x="14770" y="6540"/>
                    <a:pt x="14736" y="6540"/>
                  </a:cubicBezTo>
                  <a:cubicBezTo>
                    <a:pt x="14692" y="6540"/>
                    <a:pt x="14647" y="6571"/>
                    <a:pt x="14647" y="6624"/>
                  </a:cubicBezTo>
                  <a:cubicBezTo>
                    <a:pt x="14575" y="8172"/>
                    <a:pt x="14837" y="9720"/>
                    <a:pt x="14837" y="11268"/>
                  </a:cubicBezTo>
                  <a:cubicBezTo>
                    <a:pt x="14837" y="12768"/>
                    <a:pt x="14695" y="14245"/>
                    <a:pt x="14194" y="15674"/>
                  </a:cubicBezTo>
                  <a:cubicBezTo>
                    <a:pt x="13790" y="16817"/>
                    <a:pt x="13147" y="17936"/>
                    <a:pt x="12313" y="18817"/>
                  </a:cubicBezTo>
                  <a:cubicBezTo>
                    <a:pt x="11908" y="19222"/>
                    <a:pt x="11456" y="19579"/>
                    <a:pt x="10956" y="19889"/>
                  </a:cubicBezTo>
                  <a:cubicBezTo>
                    <a:pt x="10598" y="20103"/>
                    <a:pt x="10194" y="20222"/>
                    <a:pt x="9813" y="20389"/>
                  </a:cubicBezTo>
                  <a:cubicBezTo>
                    <a:pt x="9384" y="17007"/>
                    <a:pt x="8979" y="13626"/>
                    <a:pt x="8574" y="10244"/>
                  </a:cubicBezTo>
                  <a:cubicBezTo>
                    <a:pt x="8455" y="9125"/>
                    <a:pt x="8336" y="8005"/>
                    <a:pt x="8193" y="6886"/>
                  </a:cubicBezTo>
                  <a:cubicBezTo>
                    <a:pt x="8408" y="6862"/>
                    <a:pt x="8598" y="6696"/>
                    <a:pt x="8765" y="6553"/>
                  </a:cubicBezTo>
                  <a:cubicBezTo>
                    <a:pt x="8979" y="6386"/>
                    <a:pt x="9217" y="6195"/>
                    <a:pt x="9408" y="5981"/>
                  </a:cubicBezTo>
                  <a:cubicBezTo>
                    <a:pt x="9813" y="5552"/>
                    <a:pt x="10146" y="5052"/>
                    <a:pt x="10384" y="4528"/>
                  </a:cubicBezTo>
                  <a:cubicBezTo>
                    <a:pt x="10884" y="3433"/>
                    <a:pt x="11027" y="2266"/>
                    <a:pt x="10765" y="1099"/>
                  </a:cubicBezTo>
                  <a:cubicBezTo>
                    <a:pt x="10737" y="959"/>
                    <a:pt x="10639" y="899"/>
                    <a:pt x="10534" y="899"/>
                  </a:cubicBezTo>
                  <a:cubicBezTo>
                    <a:pt x="10373" y="899"/>
                    <a:pt x="10198" y="1040"/>
                    <a:pt x="10241" y="1242"/>
                  </a:cubicBezTo>
                  <a:cubicBezTo>
                    <a:pt x="10408" y="2266"/>
                    <a:pt x="10241" y="3338"/>
                    <a:pt x="9789" y="4267"/>
                  </a:cubicBezTo>
                  <a:cubicBezTo>
                    <a:pt x="9574" y="4719"/>
                    <a:pt x="9289" y="5148"/>
                    <a:pt x="8955" y="5529"/>
                  </a:cubicBezTo>
                  <a:cubicBezTo>
                    <a:pt x="8765" y="5719"/>
                    <a:pt x="8574" y="5886"/>
                    <a:pt x="8360" y="6053"/>
                  </a:cubicBezTo>
                  <a:cubicBezTo>
                    <a:pt x="8288" y="6100"/>
                    <a:pt x="8217" y="6148"/>
                    <a:pt x="8122" y="6219"/>
                  </a:cubicBezTo>
                  <a:cubicBezTo>
                    <a:pt x="7907" y="4219"/>
                    <a:pt x="7693" y="2218"/>
                    <a:pt x="7455" y="242"/>
                  </a:cubicBezTo>
                  <a:cubicBezTo>
                    <a:pt x="7431" y="84"/>
                    <a:pt x="7295" y="1"/>
                    <a:pt x="7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" name="Google Shape;523;p11"/>
          <p:cNvGrpSpPr/>
          <p:nvPr/>
        </p:nvGrpSpPr>
        <p:grpSpPr>
          <a:xfrm>
            <a:off x="1628427" y="5406527"/>
            <a:ext cx="479760" cy="1101893"/>
            <a:chOff x="1221320" y="4054895"/>
            <a:chExt cx="359820" cy="826420"/>
          </a:xfrm>
        </p:grpSpPr>
        <p:sp>
          <p:nvSpPr>
            <p:cNvPr id="524" name="Google Shape;524;p11"/>
            <p:cNvSpPr/>
            <p:nvPr/>
          </p:nvSpPr>
          <p:spPr>
            <a:xfrm>
              <a:off x="1221320" y="4054895"/>
              <a:ext cx="359820" cy="486205"/>
            </a:xfrm>
            <a:custGeom>
              <a:avLst/>
              <a:gdLst/>
              <a:ahLst/>
              <a:cxnLst/>
              <a:rect l="l" t="t" r="r" b="b"/>
              <a:pathLst>
                <a:path w="12003" h="16219" extrusionOk="0">
                  <a:moveTo>
                    <a:pt x="5956" y="0"/>
                  </a:moveTo>
                  <a:cubicBezTo>
                    <a:pt x="4285" y="0"/>
                    <a:pt x="2622" y="1176"/>
                    <a:pt x="2239" y="2822"/>
                  </a:cubicBezTo>
                  <a:cubicBezTo>
                    <a:pt x="1929" y="4108"/>
                    <a:pt x="2096" y="5465"/>
                    <a:pt x="1762" y="6727"/>
                  </a:cubicBezTo>
                  <a:cubicBezTo>
                    <a:pt x="1405" y="8013"/>
                    <a:pt x="524" y="9132"/>
                    <a:pt x="214" y="10395"/>
                  </a:cubicBezTo>
                  <a:cubicBezTo>
                    <a:pt x="167" y="10585"/>
                    <a:pt x="143" y="10776"/>
                    <a:pt x="119" y="10990"/>
                  </a:cubicBezTo>
                  <a:cubicBezTo>
                    <a:pt x="0" y="12252"/>
                    <a:pt x="572" y="13514"/>
                    <a:pt x="1477" y="14395"/>
                  </a:cubicBezTo>
                  <a:cubicBezTo>
                    <a:pt x="2382" y="15277"/>
                    <a:pt x="3596" y="15800"/>
                    <a:pt x="4834" y="16062"/>
                  </a:cubicBezTo>
                  <a:cubicBezTo>
                    <a:pt x="5346" y="16163"/>
                    <a:pt x="5876" y="16218"/>
                    <a:pt x="6404" y="16218"/>
                  </a:cubicBezTo>
                  <a:cubicBezTo>
                    <a:pt x="7621" y="16218"/>
                    <a:pt x="8832" y="15926"/>
                    <a:pt x="9812" y="15229"/>
                  </a:cubicBezTo>
                  <a:cubicBezTo>
                    <a:pt x="11217" y="14205"/>
                    <a:pt x="12003" y="12276"/>
                    <a:pt x="11383" y="10657"/>
                  </a:cubicBezTo>
                  <a:cubicBezTo>
                    <a:pt x="10955" y="9537"/>
                    <a:pt x="9907" y="8704"/>
                    <a:pt x="9478" y="7561"/>
                  </a:cubicBezTo>
                  <a:cubicBezTo>
                    <a:pt x="9073" y="6465"/>
                    <a:pt x="9312" y="5251"/>
                    <a:pt x="9335" y="4084"/>
                  </a:cubicBezTo>
                  <a:cubicBezTo>
                    <a:pt x="9383" y="2179"/>
                    <a:pt x="8288" y="178"/>
                    <a:pt x="6240" y="12"/>
                  </a:cubicBezTo>
                  <a:cubicBezTo>
                    <a:pt x="6145" y="4"/>
                    <a:pt x="6051" y="0"/>
                    <a:pt x="5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1308405" y="4224328"/>
              <a:ext cx="178516" cy="656987"/>
            </a:xfrm>
            <a:custGeom>
              <a:avLst/>
              <a:gdLst/>
              <a:ahLst/>
              <a:cxnLst/>
              <a:rect l="l" t="t" r="r" b="b"/>
              <a:pathLst>
                <a:path w="5955" h="21916" extrusionOk="0">
                  <a:moveTo>
                    <a:pt x="2874" y="0"/>
                  </a:moveTo>
                  <a:cubicBezTo>
                    <a:pt x="2840" y="0"/>
                    <a:pt x="2800" y="24"/>
                    <a:pt x="2787" y="75"/>
                  </a:cubicBezTo>
                  <a:cubicBezTo>
                    <a:pt x="2715" y="1456"/>
                    <a:pt x="2692" y="2885"/>
                    <a:pt x="2692" y="4290"/>
                  </a:cubicBezTo>
                  <a:cubicBezTo>
                    <a:pt x="2620" y="4266"/>
                    <a:pt x="2525" y="4242"/>
                    <a:pt x="2453" y="4219"/>
                  </a:cubicBezTo>
                  <a:cubicBezTo>
                    <a:pt x="2358" y="4171"/>
                    <a:pt x="2263" y="4147"/>
                    <a:pt x="2191" y="4100"/>
                  </a:cubicBezTo>
                  <a:cubicBezTo>
                    <a:pt x="2001" y="4004"/>
                    <a:pt x="1810" y="3885"/>
                    <a:pt x="1644" y="3742"/>
                  </a:cubicBezTo>
                  <a:cubicBezTo>
                    <a:pt x="1310" y="3457"/>
                    <a:pt x="1048" y="3099"/>
                    <a:pt x="905" y="2695"/>
                  </a:cubicBezTo>
                  <a:cubicBezTo>
                    <a:pt x="887" y="2658"/>
                    <a:pt x="852" y="2643"/>
                    <a:pt x="817" y="2643"/>
                  </a:cubicBezTo>
                  <a:cubicBezTo>
                    <a:pt x="762" y="2643"/>
                    <a:pt x="709" y="2683"/>
                    <a:pt x="739" y="2742"/>
                  </a:cubicBezTo>
                  <a:cubicBezTo>
                    <a:pt x="858" y="3195"/>
                    <a:pt x="1120" y="3623"/>
                    <a:pt x="1453" y="3933"/>
                  </a:cubicBezTo>
                  <a:cubicBezTo>
                    <a:pt x="1620" y="4100"/>
                    <a:pt x="1810" y="4242"/>
                    <a:pt x="2025" y="4362"/>
                  </a:cubicBezTo>
                  <a:cubicBezTo>
                    <a:pt x="2120" y="4409"/>
                    <a:pt x="2239" y="4457"/>
                    <a:pt x="2358" y="4504"/>
                  </a:cubicBezTo>
                  <a:cubicBezTo>
                    <a:pt x="2453" y="4552"/>
                    <a:pt x="2572" y="4600"/>
                    <a:pt x="2692" y="4600"/>
                  </a:cubicBezTo>
                  <a:cubicBezTo>
                    <a:pt x="2692" y="5338"/>
                    <a:pt x="2692" y="6076"/>
                    <a:pt x="2692" y="6814"/>
                  </a:cubicBezTo>
                  <a:cubicBezTo>
                    <a:pt x="1525" y="6719"/>
                    <a:pt x="501" y="5838"/>
                    <a:pt x="72" y="4766"/>
                  </a:cubicBezTo>
                  <a:cubicBezTo>
                    <a:pt x="72" y="4748"/>
                    <a:pt x="62" y="4740"/>
                    <a:pt x="49" y="4740"/>
                  </a:cubicBezTo>
                  <a:cubicBezTo>
                    <a:pt x="28" y="4740"/>
                    <a:pt x="1" y="4761"/>
                    <a:pt x="1" y="4790"/>
                  </a:cubicBezTo>
                  <a:cubicBezTo>
                    <a:pt x="143" y="5433"/>
                    <a:pt x="477" y="5981"/>
                    <a:pt x="977" y="6410"/>
                  </a:cubicBezTo>
                  <a:cubicBezTo>
                    <a:pt x="1477" y="6814"/>
                    <a:pt x="2072" y="7076"/>
                    <a:pt x="2715" y="7124"/>
                  </a:cubicBezTo>
                  <a:cubicBezTo>
                    <a:pt x="2715" y="7600"/>
                    <a:pt x="2715" y="8077"/>
                    <a:pt x="2715" y="8553"/>
                  </a:cubicBezTo>
                  <a:cubicBezTo>
                    <a:pt x="2715" y="11339"/>
                    <a:pt x="2739" y="14149"/>
                    <a:pt x="2739" y="16959"/>
                  </a:cubicBezTo>
                  <a:cubicBezTo>
                    <a:pt x="2763" y="18555"/>
                    <a:pt x="2763" y="20150"/>
                    <a:pt x="2763" y="21746"/>
                  </a:cubicBezTo>
                  <a:cubicBezTo>
                    <a:pt x="2763" y="21862"/>
                    <a:pt x="2848" y="21916"/>
                    <a:pt x="2935" y="21916"/>
                  </a:cubicBezTo>
                  <a:cubicBezTo>
                    <a:pt x="3026" y="21916"/>
                    <a:pt x="3120" y="21856"/>
                    <a:pt x="3120" y="21746"/>
                  </a:cubicBezTo>
                  <a:cubicBezTo>
                    <a:pt x="3096" y="16888"/>
                    <a:pt x="3073" y="12030"/>
                    <a:pt x="3049" y="7148"/>
                  </a:cubicBezTo>
                  <a:lnTo>
                    <a:pt x="3073" y="7148"/>
                  </a:lnTo>
                  <a:cubicBezTo>
                    <a:pt x="3954" y="6934"/>
                    <a:pt x="4644" y="6267"/>
                    <a:pt x="5097" y="5505"/>
                  </a:cubicBezTo>
                  <a:cubicBezTo>
                    <a:pt x="5621" y="4600"/>
                    <a:pt x="5835" y="3576"/>
                    <a:pt x="5954" y="2552"/>
                  </a:cubicBezTo>
                  <a:cubicBezTo>
                    <a:pt x="5954" y="2524"/>
                    <a:pt x="5938" y="2512"/>
                    <a:pt x="5919" y="2512"/>
                  </a:cubicBezTo>
                  <a:cubicBezTo>
                    <a:pt x="5907" y="2512"/>
                    <a:pt x="5893" y="2518"/>
                    <a:pt x="5883" y="2528"/>
                  </a:cubicBezTo>
                  <a:cubicBezTo>
                    <a:pt x="5597" y="3457"/>
                    <a:pt x="5406" y="4433"/>
                    <a:pt x="4906" y="5267"/>
                  </a:cubicBezTo>
                  <a:cubicBezTo>
                    <a:pt x="4501" y="5981"/>
                    <a:pt x="3858" y="6576"/>
                    <a:pt x="3049" y="6814"/>
                  </a:cubicBezTo>
                  <a:cubicBezTo>
                    <a:pt x="3049" y="6148"/>
                    <a:pt x="3049" y="5505"/>
                    <a:pt x="3049" y="4862"/>
                  </a:cubicBezTo>
                  <a:cubicBezTo>
                    <a:pt x="3049" y="3266"/>
                    <a:pt x="3049" y="1647"/>
                    <a:pt x="2930" y="51"/>
                  </a:cubicBezTo>
                  <a:cubicBezTo>
                    <a:pt x="2930" y="18"/>
                    <a:pt x="2904" y="0"/>
                    <a:pt x="2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" name="Google Shape;526;p11"/>
          <p:cNvGrpSpPr/>
          <p:nvPr/>
        </p:nvGrpSpPr>
        <p:grpSpPr>
          <a:xfrm>
            <a:off x="2164530" y="6184354"/>
            <a:ext cx="1018813" cy="673525"/>
            <a:chOff x="1556584" y="4594166"/>
            <a:chExt cx="831006" cy="549368"/>
          </a:xfrm>
        </p:grpSpPr>
        <p:sp>
          <p:nvSpPr>
            <p:cNvPr id="527" name="Google Shape;527;p11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9" name="Google Shape;529;p11"/>
          <p:cNvGrpSpPr/>
          <p:nvPr/>
        </p:nvGrpSpPr>
        <p:grpSpPr>
          <a:xfrm rot="837089">
            <a:off x="7037803" y="6231520"/>
            <a:ext cx="1302183" cy="818065"/>
            <a:chOff x="531312" y="4496299"/>
            <a:chExt cx="976637" cy="613549"/>
          </a:xfrm>
        </p:grpSpPr>
        <p:sp>
          <p:nvSpPr>
            <p:cNvPr id="530" name="Google Shape;530;p11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5" name="Google Shape;535;p11"/>
          <p:cNvGrpSpPr/>
          <p:nvPr/>
        </p:nvGrpSpPr>
        <p:grpSpPr>
          <a:xfrm>
            <a:off x="1086074" y="6176570"/>
            <a:ext cx="1018828" cy="640055"/>
            <a:chOff x="531312" y="4496299"/>
            <a:chExt cx="976637" cy="613549"/>
          </a:xfrm>
        </p:grpSpPr>
        <p:sp>
          <p:nvSpPr>
            <p:cNvPr id="536" name="Google Shape;536;p11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038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6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8" name="Google Shape;728;p16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729" name="Google Shape;729;p16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16"/>
          <p:cNvSpPr txBox="1">
            <a:spLocks noGrp="1"/>
          </p:cNvSpPr>
          <p:nvPr>
            <p:ph type="subTitle" idx="1"/>
          </p:nvPr>
        </p:nvSpPr>
        <p:spPr>
          <a:xfrm>
            <a:off x="1870700" y="2696133"/>
            <a:ext cx="37688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33" name="Google Shape;733;p16"/>
          <p:cNvGrpSpPr/>
          <p:nvPr/>
        </p:nvGrpSpPr>
        <p:grpSpPr>
          <a:xfrm>
            <a:off x="306969" y="230749"/>
            <a:ext cx="11766064" cy="4060167"/>
            <a:chOff x="230227" y="173061"/>
            <a:chExt cx="8824548" cy="3045125"/>
          </a:xfrm>
        </p:grpSpPr>
        <p:sp>
          <p:nvSpPr>
            <p:cNvPr id="734" name="Google Shape;734;p16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4405110" y="4230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8389589" y="2937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4093100" y="639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8956675" y="14493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8702075" y="3326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8702088" y="28180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393175" y="7182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8702107" y="31191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7723252" y="953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16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16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16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6" name="Google Shape;756;p16"/>
          <p:cNvGrpSpPr/>
          <p:nvPr/>
        </p:nvGrpSpPr>
        <p:grpSpPr>
          <a:xfrm flipH="1">
            <a:off x="11366009" y="5366888"/>
            <a:ext cx="672056" cy="998611"/>
            <a:chOff x="115696" y="4025166"/>
            <a:chExt cx="504042" cy="748958"/>
          </a:xfrm>
        </p:grpSpPr>
        <p:sp>
          <p:nvSpPr>
            <p:cNvPr id="757" name="Google Shape;757;p16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9" name="Google Shape;759;p16"/>
          <p:cNvGrpSpPr/>
          <p:nvPr/>
        </p:nvGrpSpPr>
        <p:grpSpPr>
          <a:xfrm flipH="1">
            <a:off x="9008983" y="6184354"/>
            <a:ext cx="1018813" cy="673525"/>
            <a:chOff x="1556584" y="4594166"/>
            <a:chExt cx="831006" cy="549368"/>
          </a:xfrm>
        </p:grpSpPr>
        <p:sp>
          <p:nvSpPr>
            <p:cNvPr id="760" name="Google Shape;760;p16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2" name="Google Shape;762;p16"/>
          <p:cNvGrpSpPr/>
          <p:nvPr/>
        </p:nvGrpSpPr>
        <p:grpSpPr>
          <a:xfrm rot="-837089" flipH="1">
            <a:off x="3852342" y="6231520"/>
            <a:ext cx="1302183" cy="818065"/>
            <a:chOff x="531312" y="4496299"/>
            <a:chExt cx="976637" cy="613549"/>
          </a:xfrm>
        </p:grpSpPr>
        <p:sp>
          <p:nvSpPr>
            <p:cNvPr id="763" name="Google Shape;763;p16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" name="Google Shape;768;p16"/>
          <p:cNvGrpSpPr/>
          <p:nvPr/>
        </p:nvGrpSpPr>
        <p:grpSpPr>
          <a:xfrm flipH="1">
            <a:off x="10087425" y="6176570"/>
            <a:ext cx="1018828" cy="640055"/>
            <a:chOff x="531312" y="4496299"/>
            <a:chExt cx="976637" cy="613549"/>
          </a:xfrm>
        </p:grpSpPr>
        <p:sp>
          <p:nvSpPr>
            <p:cNvPr id="769" name="Google Shape;769;p16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47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7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6" name="Google Shape;776;p17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777" name="Google Shape;777;p17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9" name="Google Shape;779;p17"/>
          <p:cNvSpPr txBox="1">
            <a:spLocks noGrp="1"/>
          </p:cNvSpPr>
          <p:nvPr>
            <p:ph type="subTitle" idx="1"/>
          </p:nvPr>
        </p:nvSpPr>
        <p:spPr>
          <a:xfrm>
            <a:off x="960000" y="3540899"/>
            <a:ext cx="31152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accent4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0" name="Google Shape;780;p17"/>
          <p:cNvSpPr txBox="1">
            <a:spLocks noGrp="1"/>
          </p:cNvSpPr>
          <p:nvPr>
            <p:ph type="subTitle" idx="2"/>
          </p:nvPr>
        </p:nvSpPr>
        <p:spPr>
          <a:xfrm>
            <a:off x="960000" y="4024908"/>
            <a:ext cx="3115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7"/>
          <p:cNvSpPr txBox="1">
            <a:spLocks noGrp="1"/>
          </p:cNvSpPr>
          <p:nvPr>
            <p:ph type="subTitle" idx="3"/>
          </p:nvPr>
        </p:nvSpPr>
        <p:spPr>
          <a:xfrm>
            <a:off x="4538400" y="4024908"/>
            <a:ext cx="3115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"/>
          <p:cNvSpPr txBox="1">
            <a:spLocks noGrp="1"/>
          </p:cNvSpPr>
          <p:nvPr>
            <p:ph type="subTitle" idx="4"/>
          </p:nvPr>
        </p:nvSpPr>
        <p:spPr>
          <a:xfrm>
            <a:off x="8116800" y="4024908"/>
            <a:ext cx="3115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7"/>
          <p:cNvSpPr txBox="1">
            <a:spLocks noGrp="1"/>
          </p:cNvSpPr>
          <p:nvPr>
            <p:ph type="subTitle" idx="5"/>
          </p:nvPr>
        </p:nvSpPr>
        <p:spPr>
          <a:xfrm>
            <a:off x="4538400" y="3540899"/>
            <a:ext cx="31152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accent4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5" name="Google Shape;785;p17"/>
          <p:cNvSpPr txBox="1">
            <a:spLocks noGrp="1"/>
          </p:cNvSpPr>
          <p:nvPr>
            <p:ph type="subTitle" idx="6"/>
          </p:nvPr>
        </p:nvSpPr>
        <p:spPr>
          <a:xfrm>
            <a:off x="8116800" y="3540899"/>
            <a:ext cx="31152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accent4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17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17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9" name="Google Shape;789;p17"/>
          <p:cNvGrpSpPr/>
          <p:nvPr/>
        </p:nvGrpSpPr>
        <p:grpSpPr>
          <a:xfrm>
            <a:off x="708401" y="6173115"/>
            <a:ext cx="1018828" cy="640055"/>
            <a:chOff x="531312" y="4496299"/>
            <a:chExt cx="976637" cy="613549"/>
          </a:xfrm>
        </p:grpSpPr>
        <p:sp>
          <p:nvSpPr>
            <p:cNvPr id="790" name="Google Shape;790;p17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5" name="Google Shape;795;p17"/>
          <p:cNvGrpSpPr/>
          <p:nvPr/>
        </p:nvGrpSpPr>
        <p:grpSpPr>
          <a:xfrm>
            <a:off x="3851545" y="6125555"/>
            <a:ext cx="1108008" cy="732491"/>
            <a:chOff x="1556584" y="4594166"/>
            <a:chExt cx="831006" cy="549368"/>
          </a:xfrm>
        </p:grpSpPr>
        <p:sp>
          <p:nvSpPr>
            <p:cNvPr id="796" name="Google Shape;796;p17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8" name="Google Shape;798;p17"/>
          <p:cNvGrpSpPr/>
          <p:nvPr/>
        </p:nvGrpSpPr>
        <p:grpSpPr>
          <a:xfrm rot="836995">
            <a:off x="6951135" y="6302972"/>
            <a:ext cx="1173768" cy="737392"/>
            <a:chOff x="531312" y="4496299"/>
            <a:chExt cx="976637" cy="613549"/>
          </a:xfrm>
        </p:grpSpPr>
        <p:sp>
          <p:nvSpPr>
            <p:cNvPr id="799" name="Google Shape;799;p17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4" name="Google Shape;804;p17"/>
          <p:cNvGrpSpPr/>
          <p:nvPr/>
        </p:nvGrpSpPr>
        <p:grpSpPr>
          <a:xfrm>
            <a:off x="10886175" y="6157637"/>
            <a:ext cx="1012840" cy="726975"/>
            <a:chOff x="7474343" y="4491477"/>
            <a:chExt cx="759630" cy="545231"/>
          </a:xfrm>
        </p:grpSpPr>
        <p:sp>
          <p:nvSpPr>
            <p:cNvPr id="805" name="Google Shape;805;p17"/>
            <p:cNvSpPr/>
            <p:nvPr/>
          </p:nvSpPr>
          <p:spPr>
            <a:xfrm>
              <a:off x="7474343" y="4491477"/>
              <a:ext cx="759630" cy="545231"/>
            </a:xfrm>
            <a:custGeom>
              <a:avLst/>
              <a:gdLst/>
              <a:ahLst/>
              <a:cxnLst/>
              <a:rect l="l" t="t" r="r" b="b"/>
              <a:pathLst>
                <a:path w="25340" h="18188" extrusionOk="0">
                  <a:moveTo>
                    <a:pt x="14809" y="1"/>
                  </a:moveTo>
                  <a:cubicBezTo>
                    <a:pt x="14683" y="1"/>
                    <a:pt x="14558" y="8"/>
                    <a:pt x="14433" y="22"/>
                  </a:cubicBezTo>
                  <a:cubicBezTo>
                    <a:pt x="13456" y="141"/>
                    <a:pt x="12623" y="713"/>
                    <a:pt x="12146" y="1570"/>
                  </a:cubicBezTo>
                  <a:cubicBezTo>
                    <a:pt x="11765" y="2237"/>
                    <a:pt x="11622" y="2999"/>
                    <a:pt x="11765" y="3737"/>
                  </a:cubicBezTo>
                  <a:cubicBezTo>
                    <a:pt x="11294" y="3472"/>
                    <a:pt x="10759" y="3325"/>
                    <a:pt x="10227" y="3325"/>
                  </a:cubicBezTo>
                  <a:cubicBezTo>
                    <a:pt x="9900" y="3325"/>
                    <a:pt x="9574" y="3381"/>
                    <a:pt x="9265" y="3499"/>
                  </a:cubicBezTo>
                  <a:cubicBezTo>
                    <a:pt x="8622" y="3737"/>
                    <a:pt x="8074" y="4237"/>
                    <a:pt x="7741" y="4833"/>
                  </a:cubicBezTo>
                  <a:cubicBezTo>
                    <a:pt x="7281" y="3434"/>
                    <a:pt x="5833" y="2404"/>
                    <a:pt x="4351" y="2404"/>
                  </a:cubicBezTo>
                  <a:cubicBezTo>
                    <a:pt x="4067" y="2404"/>
                    <a:pt x="3782" y="2442"/>
                    <a:pt x="3502" y="2523"/>
                  </a:cubicBezTo>
                  <a:cubicBezTo>
                    <a:pt x="2406" y="2832"/>
                    <a:pt x="1501" y="3618"/>
                    <a:pt x="954" y="4595"/>
                  </a:cubicBezTo>
                  <a:cubicBezTo>
                    <a:pt x="549" y="5261"/>
                    <a:pt x="358" y="6000"/>
                    <a:pt x="287" y="6738"/>
                  </a:cubicBezTo>
                  <a:cubicBezTo>
                    <a:pt x="72" y="7310"/>
                    <a:pt x="1" y="7881"/>
                    <a:pt x="1" y="8476"/>
                  </a:cubicBezTo>
                  <a:cubicBezTo>
                    <a:pt x="25" y="9786"/>
                    <a:pt x="453" y="11096"/>
                    <a:pt x="1215" y="12168"/>
                  </a:cubicBezTo>
                  <a:cubicBezTo>
                    <a:pt x="2906" y="14549"/>
                    <a:pt x="5716" y="15907"/>
                    <a:pt x="8407" y="16811"/>
                  </a:cubicBezTo>
                  <a:cubicBezTo>
                    <a:pt x="11023" y="17724"/>
                    <a:pt x="13829" y="18187"/>
                    <a:pt x="16604" y="18187"/>
                  </a:cubicBezTo>
                  <a:cubicBezTo>
                    <a:pt x="17088" y="18187"/>
                    <a:pt x="17571" y="18173"/>
                    <a:pt x="18052" y="18145"/>
                  </a:cubicBezTo>
                  <a:cubicBezTo>
                    <a:pt x="19529" y="18050"/>
                    <a:pt x="21077" y="17859"/>
                    <a:pt x="22410" y="17192"/>
                  </a:cubicBezTo>
                  <a:cubicBezTo>
                    <a:pt x="23625" y="16573"/>
                    <a:pt x="24625" y="15502"/>
                    <a:pt x="24982" y="14192"/>
                  </a:cubicBezTo>
                  <a:cubicBezTo>
                    <a:pt x="25340" y="12763"/>
                    <a:pt x="24768" y="11239"/>
                    <a:pt x="23506" y="10477"/>
                  </a:cubicBezTo>
                  <a:cubicBezTo>
                    <a:pt x="22996" y="10166"/>
                    <a:pt x="22422" y="10018"/>
                    <a:pt x="21851" y="10018"/>
                  </a:cubicBezTo>
                  <a:cubicBezTo>
                    <a:pt x="21327" y="10018"/>
                    <a:pt x="20805" y="10142"/>
                    <a:pt x="20339" y="10382"/>
                  </a:cubicBezTo>
                  <a:cubicBezTo>
                    <a:pt x="20743" y="9334"/>
                    <a:pt x="20862" y="8143"/>
                    <a:pt x="20148" y="7238"/>
                  </a:cubicBezTo>
                  <a:cubicBezTo>
                    <a:pt x="19688" y="6674"/>
                    <a:pt x="18972" y="6311"/>
                    <a:pt x="18256" y="6311"/>
                  </a:cubicBezTo>
                  <a:cubicBezTo>
                    <a:pt x="18156" y="6311"/>
                    <a:pt x="18056" y="6319"/>
                    <a:pt x="17957" y="6333"/>
                  </a:cubicBezTo>
                  <a:cubicBezTo>
                    <a:pt x="18386" y="5571"/>
                    <a:pt x="18648" y="4690"/>
                    <a:pt x="18624" y="3809"/>
                  </a:cubicBezTo>
                  <a:cubicBezTo>
                    <a:pt x="18576" y="2713"/>
                    <a:pt x="18124" y="1666"/>
                    <a:pt x="17290" y="951"/>
                  </a:cubicBezTo>
                  <a:cubicBezTo>
                    <a:pt x="16600" y="366"/>
                    <a:pt x="15709" y="1"/>
                    <a:pt x="1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6" name="Google Shape;806;p17"/>
            <p:cNvGrpSpPr/>
            <p:nvPr/>
          </p:nvGrpSpPr>
          <p:grpSpPr>
            <a:xfrm>
              <a:off x="7604296" y="4639536"/>
              <a:ext cx="502243" cy="395913"/>
              <a:chOff x="7604296" y="4639536"/>
              <a:chExt cx="502243" cy="395913"/>
            </a:xfrm>
          </p:grpSpPr>
          <p:sp>
            <p:nvSpPr>
              <p:cNvPr id="807" name="Google Shape;807;p17"/>
              <p:cNvSpPr/>
              <p:nvPr/>
            </p:nvSpPr>
            <p:spPr>
              <a:xfrm>
                <a:off x="7604296" y="4639536"/>
                <a:ext cx="14299" cy="26257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59" extrusionOk="0">
                    <a:moveTo>
                      <a:pt x="176" y="1"/>
                    </a:moveTo>
                    <a:cubicBezTo>
                      <a:pt x="155" y="1"/>
                      <a:pt x="131" y="13"/>
                      <a:pt x="119" y="37"/>
                    </a:cubicBezTo>
                    <a:cubicBezTo>
                      <a:pt x="24" y="1466"/>
                      <a:pt x="48" y="2894"/>
                      <a:pt x="48" y="4323"/>
                    </a:cubicBezTo>
                    <a:cubicBezTo>
                      <a:pt x="48" y="5752"/>
                      <a:pt x="0" y="7205"/>
                      <a:pt x="119" y="8634"/>
                    </a:cubicBezTo>
                    <a:cubicBezTo>
                      <a:pt x="119" y="8717"/>
                      <a:pt x="185" y="8759"/>
                      <a:pt x="250" y="8759"/>
                    </a:cubicBezTo>
                    <a:cubicBezTo>
                      <a:pt x="316" y="8759"/>
                      <a:pt x="381" y="8717"/>
                      <a:pt x="381" y="8634"/>
                    </a:cubicBezTo>
                    <a:cubicBezTo>
                      <a:pt x="476" y="7205"/>
                      <a:pt x="405" y="5752"/>
                      <a:pt x="381" y="4323"/>
                    </a:cubicBezTo>
                    <a:cubicBezTo>
                      <a:pt x="357" y="2894"/>
                      <a:pt x="357" y="1466"/>
                      <a:pt x="215" y="37"/>
                    </a:cubicBezTo>
                    <a:cubicBezTo>
                      <a:pt x="215" y="13"/>
                      <a:pt x="197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7725645" y="4678357"/>
                <a:ext cx="53989" cy="244377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8152" extrusionOk="0">
                    <a:moveTo>
                      <a:pt x="1765" y="0"/>
                    </a:moveTo>
                    <a:cubicBezTo>
                      <a:pt x="1752" y="0"/>
                      <a:pt x="1739" y="8"/>
                      <a:pt x="1739" y="28"/>
                    </a:cubicBezTo>
                    <a:cubicBezTo>
                      <a:pt x="1287" y="1337"/>
                      <a:pt x="953" y="2719"/>
                      <a:pt x="691" y="4076"/>
                    </a:cubicBezTo>
                    <a:cubicBezTo>
                      <a:pt x="548" y="4743"/>
                      <a:pt x="406" y="5410"/>
                      <a:pt x="310" y="6077"/>
                    </a:cubicBezTo>
                    <a:cubicBezTo>
                      <a:pt x="239" y="6434"/>
                      <a:pt x="191" y="6767"/>
                      <a:pt x="144" y="7124"/>
                    </a:cubicBezTo>
                    <a:cubicBezTo>
                      <a:pt x="96" y="7410"/>
                      <a:pt x="1" y="7791"/>
                      <a:pt x="96" y="8077"/>
                    </a:cubicBezTo>
                    <a:cubicBezTo>
                      <a:pt x="109" y="8128"/>
                      <a:pt x="149" y="8152"/>
                      <a:pt x="191" y="8152"/>
                    </a:cubicBezTo>
                    <a:cubicBezTo>
                      <a:pt x="227" y="8152"/>
                      <a:pt x="264" y="8134"/>
                      <a:pt x="286" y="8101"/>
                    </a:cubicBezTo>
                    <a:cubicBezTo>
                      <a:pt x="453" y="7839"/>
                      <a:pt x="453" y="7458"/>
                      <a:pt x="501" y="7148"/>
                    </a:cubicBezTo>
                    <a:cubicBezTo>
                      <a:pt x="548" y="6839"/>
                      <a:pt x="596" y="6505"/>
                      <a:pt x="667" y="6172"/>
                    </a:cubicBezTo>
                    <a:cubicBezTo>
                      <a:pt x="787" y="5481"/>
                      <a:pt x="882" y="4791"/>
                      <a:pt x="1001" y="4100"/>
                    </a:cubicBezTo>
                    <a:cubicBezTo>
                      <a:pt x="1263" y="2743"/>
                      <a:pt x="1549" y="1385"/>
                      <a:pt x="1787" y="28"/>
                    </a:cubicBezTo>
                    <a:cubicBezTo>
                      <a:pt x="1800" y="14"/>
                      <a:pt x="1782" y="0"/>
                      <a:pt x="1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7803586" y="4644872"/>
                <a:ext cx="118891" cy="316383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0554" extrusionOk="0">
                    <a:moveTo>
                      <a:pt x="3898" y="1"/>
                    </a:moveTo>
                    <a:cubicBezTo>
                      <a:pt x="3880" y="1"/>
                      <a:pt x="3863" y="9"/>
                      <a:pt x="3854" y="25"/>
                    </a:cubicBezTo>
                    <a:cubicBezTo>
                      <a:pt x="2402" y="3407"/>
                      <a:pt x="1163" y="6836"/>
                      <a:pt x="44" y="10337"/>
                    </a:cubicBezTo>
                    <a:cubicBezTo>
                      <a:pt x="1" y="10467"/>
                      <a:pt x="106" y="10553"/>
                      <a:pt x="212" y="10553"/>
                    </a:cubicBezTo>
                    <a:cubicBezTo>
                      <a:pt x="281" y="10553"/>
                      <a:pt x="349" y="10517"/>
                      <a:pt x="377" y="10432"/>
                    </a:cubicBezTo>
                    <a:cubicBezTo>
                      <a:pt x="1497" y="6955"/>
                      <a:pt x="2711" y="3502"/>
                      <a:pt x="3950" y="73"/>
                    </a:cubicBezTo>
                    <a:cubicBezTo>
                      <a:pt x="3965" y="27"/>
                      <a:pt x="3931" y="1"/>
                      <a:pt x="3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7872714" y="4786036"/>
                <a:ext cx="129263" cy="18301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105" extrusionOk="0">
                    <a:moveTo>
                      <a:pt x="4167" y="1"/>
                    </a:moveTo>
                    <a:cubicBezTo>
                      <a:pt x="4132" y="1"/>
                      <a:pt x="4096" y="17"/>
                      <a:pt x="4073" y="55"/>
                    </a:cubicBezTo>
                    <a:cubicBezTo>
                      <a:pt x="3334" y="1056"/>
                      <a:pt x="2620" y="2080"/>
                      <a:pt x="1906" y="3104"/>
                    </a:cubicBezTo>
                    <a:cubicBezTo>
                      <a:pt x="1548" y="3604"/>
                      <a:pt x="1215" y="4104"/>
                      <a:pt x="858" y="4604"/>
                    </a:cubicBezTo>
                    <a:cubicBezTo>
                      <a:pt x="691" y="4866"/>
                      <a:pt x="548" y="5104"/>
                      <a:pt x="381" y="5366"/>
                    </a:cubicBezTo>
                    <a:cubicBezTo>
                      <a:pt x="239" y="5557"/>
                      <a:pt x="0" y="5795"/>
                      <a:pt x="96" y="6033"/>
                    </a:cubicBezTo>
                    <a:cubicBezTo>
                      <a:pt x="96" y="6081"/>
                      <a:pt x="143" y="6104"/>
                      <a:pt x="167" y="6104"/>
                    </a:cubicBezTo>
                    <a:cubicBezTo>
                      <a:pt x="405" y="6081"/>
                      <a:pt x="501" y="5866"/>
                      <a:pt x="596" y="5699"/>
                    </a:cubicBezTo>
                    <a:cubicBezTo>
                      <a:pt x="786" y="5414"/>
                      <a:pt x="953" y="5152"/>
                      <a:pt x="1120" y="4890"/>
                    </a:cubicBezTo>
                    <a:cubicBezTo>
                      <a:pt x="1453" y="4366"/>
                      <a:pt x="1810" y="3842"/>
                      <a:pt x="2144" y="3294"/>
                    </a:cubicBezTo>
                    <a:cubicBezTo>
                      <a:pt x="2834" y="2246"/>
                      <a:pt x="3549" y="1199"/>
                      <a:pt x="4263" y="151"/>
                    </a:cubicBezTo>
                    <a:cubicBezTo>
                      <a:pt x="4311" y="70"/>
                      <a:pt x="4240" y="1"/>
                      <a:pt x="4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7919119" y="4870153"/>
                <a:ext cx="187419" cy="165296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5514" extrusionOk="0">
                    <a:moveTo>
                      <a:pt x="6155" y="1"/>
                    </a:moveTo>
                    <a:cubicBezTo>
                      <a:pt x="6144" y="1"/>
                      <a:pt x="6132" y="4"/>
                      <a:pt x="6121" y="12"/>
                    </a:cubicBezTo>
                    <a:cubicBezTo>
                      <a:pt x="4930" y="798"/>
                      <a:pt x="3787" y="1655"/>
                      <a:pt x="2715" y="2632"/>
                    </a:cubicBezTo>
                    <a:cubicBezTo>
                      <a:pt x="2191" y="3108"/>
                      <a:pt x="1667" y="3608"/>
                      <a:pt x="1191" y="4132"/>
                    </a:cubicBezTo>
                    <a:cubicBezTo>
                      <a:pt x="929" y="4418"/>
                      <a:pt x="691" y="4680"/>
                      <a:pt x="453" y="4965"/>
                    </a:cubicBezTo>
                    <a:cubicBezTo>
                      <a:pt x="286" y="5132"/>
                      <a:pt x="119" y="5299"/>
                      <a:pt x="0" y="5489"/>
                    </a:cubicBezTo>
                    <a:cubicBezTo>
                      <a:pt x="167" y="5489"/>
                      <a:pt x="310" y="5513"/>
                      <a:pt x="453" y="5513"/>
                    </a:cubicBezTo>
                    <a:cubicBezTo>
                      <a:pt x="548" y="5394"/>
                      <a:pt x="643" y="5275"/>
                      <a:pt x="739" y="5180"/>
                    </a:cubicBezTo>
                    <a:cubicBezTo>
                      <a:pt x="953" y="4918"/>
                      <a:pt x="1191" y="4632"/>
                      <a:pt x="1429" y="4394"/>
                    </a:cubicBezTo>
                    <a:cubicBezTo>
                      <a:pt x="1906" y="3870"/>
                      <a:pt x="2382" y="3370"/>
                      <a:pt x="2906" y="2870"/>
                    </a:cubicBezTo>
                    <a:cubicBezTo>
                      <a:pt x="3930" y="1893"/>
                      <a:pt x="5049" y="965"/>
                      <a:pt x="6192" y="107"/>
                    </a:cubicBezTo>
                    <a:cubicBezTo>
                      <a:pt x="6252" y="87"/>
                      <a:pt x="6212" y="1"/>
                      <a:pt x="6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2" name="Google Shape;812;p17"/>
          <p:cNvGrpSpPr/>
          <p:nvPr/>
        </p:nvGrpSpPr>
        <p:grpSpPr>
          <a:xfrm>
            <a:off x="11423013" y="4978909"/>
            <a:ext cx="757711" cy="1401268"/>
            <a:chOff x="8567259" y="3734181"/>
            <a:chExt cx="568283" cy="1050951"/>
          </a:xfrm>
        </p:grpSpPr>
        <p:sp>
          <p:nvSpPr>
            <p:cNvPr id="813" name="Google Shape;813;p17"/>
            <p:cNvSpPr/>
            <p:nvPr/>
          </p:nvSpPr>
          <p:spPr>
            <a:xfrm>
              <a:off x="8567259" y="3734181"/>
              <a:ext cx="568283" cy="724856"/>
            </a:xfrm>
            <a:custGeom>
              <a:avLst/>
              <a:gdLst/>
              <a:ahLst/>
              <a:cxnLst/>
              <a:rect l="l" t="t" r="r" b="b"/>
              <a:pathLst>
                <a:path w="18957" h="24180" extrusionOk="0">
                  <a:moveTo>
                    <a:pt x="12048" y="1"/>
                  </a:moveTo>
                  <a:cubicBezTo>
                    <a:pt x="9534" y="1"/>
                    <a:pt x="7436" y="1801"/>
                    <a:pt x="5716" y="3454"/>
                  </a:cubicBezTo>
                  <a:cubicBezTo>
                    <a:pt x="4763" y="4383"/>
                    <a:pt x="3692" y="5311"/>
                    <a:pt x="3144" y="6574"/>
                  </a:cubicBezTo>
                  <a:cubicBezTo>
                    <a:pt x="2596" y="7883"/>
                    <a:pt x="2763" y="9241"/>
                    <a:pt x="3096" y="10574"/>
                  </a:cubicBezTo>
                  <a:cubicBezTo>
                    <a:pt x="3287" y="11289"/>
                    <a:pt x="3382" y="11956"/>
                    <a:pt x="3049" y="12646"/>
                  </a:cubicBezTo>
                  <a:cubicBezTo>
                    <a:pt x="2715" y="13337"/>
                    <a:pt x="2167" y="13861"/>
                    <a:pt x="1667" y="14456"/>
                  </a:cubicBezTo>
                  <a:cubicBezTo>
                    <a:pt x="786" y="15456"/>
                    <a:pt x="0" y="16671"/>
                    <a:pt x="48" y="18076"/>
                  </a:cubicBezTo>
                  <a:cubicBezTo>
                    <a:pt x="72" y="19029"/>
                    <a:pt x="524" y="19743"/>
                    <a:pt x="1167" y="20338"/>
                  </a:cubicBezTo>
                  <a:cubicBezTo>
                    <a:pt x="1429" y="20743"/>
                    <a:pt x="1763" y="21100"/>
                    <a:pt x="2144" y="21410"/>
                  </a:cubicBezTo>
                  <a:cubicBezTo>
                    <a:pt x="3287" y="22315"/>
                    <a:pt x="4620" y="22982"/>
                    <a:pt x="5978" y="23458"/>
                  </a:cubicBezTo>
                  <a:cubicBezTo>
                    <a:pt x="7259" y="23902"/>
                    <a:pt x="8642" y="24179"/>
                    <a:pt x="10012" y="24179"/>
                  </a:cubicBezTo>
                  <a:cubicBezTo>
                    <a:pt x="11290" y="24179"/>
                    <a:pt x="12556" y="23937"/>
                    <a:pt x="13717" y="23363"/>
                  </a:cubicBezTo>
                  <a:cubicBezTo>
                    <a:pt x="14789" y="22815"/>
                    <a:pt x="15718" y="21910"/>
                    <a:pt x="16289" y="20838"/>
                  </a:cubicBezTo>
                  <a:cubicBezTo>
                    <a:pt x="16861" y="19743"/>
                    <a:pt x="16956" y="18600"/>
                    <a:pt x="16718" y="17385"/>
                  </a:cubicBezTo>
                  <a:cubicBezTo>
                    <a:pt x="16599" y="16719"/>
                    <a:pt x="16480" y="16099"/>
                    <a:pt x="16670" y="15433"/>
                  </a:cubicBezTo>
                  <a:cubicBezTo>
                    <a:pt x="16861" y="14837"/>
                    <a:pt x="17147" y="14289"/>
                    <a:pt x="17456" y="13766"/>
                  </a:cubicBezTo>
                  <a:cubicBezTo>
                    <a:pt x="18052" y="12813"/>
                    <a:pt x="18742" y="11813"/>
                    <a:pt x="18814" y="10646"/>
                  </a:cubicBezTo>
                  <a:cubicBezTo>
                    <a:pt x="18957" y="8360"/>
                    <a:pt x="16337" y="7145"/>
                    <a:pt x="16194" y="4954"/>
                  </a:cubicBezTo>
                  <a:cubicBezTo>
                    <a:pt x="16147" y="4287"/>
                    <a:pt x="16242" y="3644"/>
                    <a:pt x="16123" y="3001"/>
                  </a:cubicBezTo>
                  <a:cubicBezTo>
                    <a:pt x="16027" y="2454"/>
                    <a:pt x="15789" y="1954"/>
                    <a:pt x="15432" y="1549"/>
                  </a:cubicBezTo>
                  <a:cubicBezTo>
                    <a:pt x="14741" y="668"/>
                    <a:pt x="13670" y="144"/>
                    <a:pt x="12551" y="25"/>
                  </a:cubicBezTo>
                  <a:cubicBezTo>
                    <a:pt x="12381" y="8"/>
                    <a:pt x="12214" y="1"/>
                    <a:pt x="1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707884" y="3948970"/>
              <a:ext cx="294169" cy="836162"/>
            </a:xfrm>
            <a:custGeom>
              <a:avLst/>
              <a:gdLst/>
              <a:ahLst/>
              <a:cxnLst/>
              <a:rect l="l" t="t" r="r" b="b"/>
              <a:pathLst>
                <a:path w="9813" h="27893" extrusionOk="0">
                  <a:moveTo>
                    <a:pt x="6376" y="1"/>
                  </a:moveTo>
                  <a:cubicBezTo>
                    <a:pt x="6317" y="1"/>
                    <a:pt x="6259" y="37"/>
                    <a:pt x="6240" y="123"/>
                  </a:cubicBezTo>
                  <a:cubicBezTo>
                    <a:pt x="5526" y="3671"/>
                    <a:pt x="4954" y="7267"/>
                    <a:pt x="4335" y="10840"/>
                  </a:cubicBezTo>
                  <a:cubicBezTo>
                    <a:pt x="3073" y="10673"/>
                    <a:pt x="1882" y="9935"/>
                    <a:pt x="1191" y="8839"/>
                  </a:cubicBezTo>
                  <a:cubicBezTo>
                    <a:pt x="501" y="7720"/>
                    <a:pt x="358" y="6291"/>
                    <a:pt x="787" y="5053"/>
                  </a:cubicBezTo>
                  <a:cubicBezTo>
                    <a:pt x="830" y="4924"/>
                    <a:pt x="735" y="4847"/>
                    <a:pt x="637" y="4847"/>
                  </a:cubicBezTo>
                  <a:cubicBezTo>
                    <a:pt x="572" y="4847"/>
                    <a:pt x="506" y="4881"/>
                    <a:pt x="477" y="4957"/>
                  </a:cubicBezTo>
                  <a:cubicBezTo>
                    <a:pt x="1" y="6315"/>
                    <a:pt x="144" y="7863"/>
                    <a:pt x="930" y="9077"/>
                  </a:cubicBezTo>
                  <a:cubicBezTo>
                    <a:pt x="1692" y="10244"/>
                    <a:pt x="2930" y="11006"/>
                    <a:pt x="4287" y="11197"/>
                  </a:cubicBezTo>
                  <a:cubicBezTo>
                    <a:pt x="3692" y="14650"/>
                    <a:pt x="3144" y="18127"/>
                    <a:pt x="2644" y="21604"/>
                  </a:cubicBezTo>
                  <a:cubicBezTo>
                    <a:pt x="2335" y="23628"/>
                    <a:pt x="2049" y="25676"/>
                    <a:pt x="1787" y="27724"/>
                  </a:cubicBezTo>
                  <a:cubicBezTo>
                    <a:pt x="1773" y="27831"/>
                    <a:pt x="1865" y="27893"/>
                    <a:pt x="1952" y="27893"/>
                  </a:cubicBezTo>
                  <a:cubicBezTo>
                    <a:pt x="2021" y="27893"/>
                    <a:pt x="2086" y="27855"/>
                    <a:pt x="2096" y="27772"/>
                  </a:cubicBezTo>
                  <a:cubicBezTo>
                    <a:pt x="2859" y="22818"/>
                    <a:pt x="3644" y="17865"/>
                    <a:pt x="4430" y="12911"/>
                  </a:cubicBezTo>
                  <a:cubicBezTo>
                    <a:pt x="4477" y="12916"/>
                    <a:pt x="4525" y="12918"/>
                    <a:pt x="4573" y="12918"/>
                  </a:cubicBezTo>
                  <a:cubicBezTo>
                    <a:pt x="4800" y="12918"/>
                    <a:pt x="5048" y="12875"/>
                    <a:pt x="5264" y="12816"/>
                  </a:cubicBezTo>
                  <a:cubicBezTo>
                    <a:pt x="5645" y="12745"/>
                    <a:pt x="6002" y="12602"/>
                    <a:pt x="6359" y="12411"/>
                  </a:cubicBezTo>
                  <a:cubicBezTo>
                    <a:pt x="7050" y="12030"/>
                    <a:pt x="7621" y="11506"/>
                    <a:pt x="8098" y="10863"/>
                  </a:cubicBezTo>
                  <a:cubicBezTo>
                    <a:pt x="8669" y="10125"/>
                    <a:pt x="9050" y="9220"/>
                    <a:pt x="9312" y="8315"/>
                  </a:cubicBezTo>
                  <a:cubicBezTo>
                    <a:pt x="9598" y="7339"/>
                    <a:pt x="9812" y="6243"/>
                    <a:pt x="9812" y="5219"/>
                  </a:cubicBezTo>
                  <a:cubicBezTo>
                    <a:pt x="9812" y="5190"/>
                    <a:pt x="9776" y="5170"/>
                    <a:pt x="9743" y="5170"/>
                  </a:cubicBezTo>
                  <a:cubicBezTo>
                    <a:pt x="9722" y="5170"/>
                    <a:pt x="9702" y="5177"/>
                    <a:pt x="9693" y="5196"/>
                  </a:cubicBezTo>
                  <a:cubicBezTo>
                    <a:pt x="9407" y="6100"/>
                    <a:pt x="9288" y="7077"/>
                    <a:pt x="9026" y="7982"/>
                  </a:cubicBezTo>
                  <a:cubicBezTo>
                    <a:pt x="8765" y="8863"/>
                    <a:pt x="8431" y="9720"/>
                    <a:pt x="7883" y="10482"/>
                  </a:cubicBezTo>
                  <a:cubicBezTo>
                    <a:pt x="7455" y="11101"/>
                    <a:pt x="6883" y="11649"/>
                    <a:pt x="6240" y="12006"/>
                  </a:cubicBezTo>
                  <a:cubicBezTo>
                    <a:pt x="5931" y="12197"/>
                    <a:pt x="5597" y="12340"/>
                    <a:pt x="5240" y="12411"/>
                  </a:cubicBezTo>
                  <a:cubicBezTo>
                    <a:pt x="5002" y="12483"/>
                    <a:pt x="4740" y="12483"/>
                    <a:pt x="4478" y="12530"/>
                  </a:cubicBezTo>
                  <a:cubicBezTo>
                    <a:pt x="4811" y="10459"/>
                    <a:pt x="5145" y="8387"/>
                    <a:pt x="5502" y="6315"/>
                  </a:cubicBezTo>
                  <a:cubicBezTo>
                    <a:pt x="5597" y="5624"/>
                    <a:pt x="5716" y="4934"/>
                    <a:pt x="5835" y="4267"/>
                  </a:cubicBezTo>
                  <a:cubicBezTo>
                    <a:pt x="5978" y="4267"/>
                    <a:pt x="6121" y="4195"/>
                    <a:pt x="6240" y="4172"/>
                  </a:cubicBezTo>
                  <a:cubicBezTo>
                    <a:pt x="6407" y="4100"/>
                    <a:pt x="6550" y="4029"/>
                    <a:pt x="6716" y="3933"/>
                  </a:cubicBezTo>
                  <a:cubicBezTo>
                    <a:pt x="7026" y="3743"/>
                    <a:pt x="7312" y="3505"/>
                    <a:pt x="7550" y="3219"/>
                  </a:cubicBezTo>
                  <a:cubicBezTo>
                    <a:pt x="8026" y="2671"/>
                    <a:pt x="8312" y="2004"/>
                    <a:pt x="8360" y="1266"/>
                  </a:cubicBezTo>
                  <a:cubicBezTo>
                    <a:pt x="8360" y="1159"/>
                    <a:pt x="8276" y="1105"/>
                    <a:pt x="8190" y="1105"/>
                  </a:cubicBezTo>
                  <a:cubicBezTo>
                    <a:pt x="8104" y="1105"/>
                    <a:pt x="8014" y="1159"/>
                    <a:pt x="8002" y="1266"/>
                  </a:cubicBezTo>
                  <a:cubicBezTo>
                    <a:pt x="7931" y="1885"/>
                    <a:pt x="7645" y="2505"/>
                    <a:pt x="7240" y="2981"/>
                  </a:cubicBezTo>
                  <a:cubicBezTo>
                    <a:pt x="7026" y="3219"/>
                    <a:pt x="6788" y="3409"/>
                    <a:pt x="6526" y="3576"/>
                  </a:cubicBezTo>
                  <a:cubicBezTo>
                    <a:pt x="6383" y="3648"/>
                    <a:pt x="6240" y="3743"/>
                    <a:pt x="6097" y="3790"/>
                  </a:cubicBezTo>
                  <a:cubicBezTo>
                    <a:pt x="6026" y="3814"/>
                    <a:pt x="5978" y="3814"/>
                    <a:pt x="5907" y="3838"/>
                  </a:cubicBezTo>
                  <a:cubicBezTo>
                    <a:pt x="6121" y="2624"/>
                    <a:pt x="6335" y="1409"/>
                    <a:pt x="6526" y="195"/>
                  </a:cubicBezTo>
                  <a:cubicBezTo>
                    <a:pt x="6554" y="81"/>
                    <a:pt x="6464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5" name="Google Shape;815;p17"/>
          <p:cNvGrpSpPr/>
          <p:nvPr/>
        </p:nvGrpSpPr>
        <p:grpSpPr>
          <a:xfrm>
            <a:off x="154261" y="5366888"/>
            <a:ext cx="672056" cy="998611"/>
            <a:chOff x="115696" y="4025166"/>
            <a:chExt cx="504042" cy="748958"/>
          </a:xfrm>
        </p:grpSpPr>
        <p:sp>
          <p:nvSpPr>
            <p:cNvPr id="816" name="Google Shape;816;p17"/>
            <p:cNvSpPr/>
            <p:nvPr/>
          </p:nvSpPr>
          <p:spPr>
            <a:xfrm>
              <a:off x="115696" y="4025166"/>
              <a:ext cx="504042" cy="613310"/>
            </a:xfrm>
            <a:custGeom>
              <a:avLst/>
              <a:gdLst/>
              <a:ahLst/>
              <a:cxnLst/>
              <a:rect l="l" t="t" r="r" b="b"/>
              <a:pathLst>
                <a:path w="16814" h="20459" extrusionOk="0">
                  <a:moveTo>
                    <a:pt x="7396" y="1"/>
                  </a:moveTo>
                  <a:cubicBezTo>
                    <a:pt x="7250" y="1"/>
                    <a:pt x="7103" y="10"/>
                    <a:pt x="6955" y="28"/>
                  </a:cubicBezTo>
                  <a:cubicBezTo>
                    <a:pt x="6073" y="147"/>
                    <a:pt x="5216" y="552"/>
                    <a:pt x="4621" y="1242"/>
                  </a:cubicBezTo>
                  <a:cubicBezTo>
                    <a:pt x="4025" y="1933"/>
                    <a:pt x="3835" y="2790"/>
                    <a:pt x="3763" y="3671"/>
                  </a:cubicBezTo>
                  <a:cubicBezTo>
                    <a:pt x="3668" y="4576"/>
                    <a:pt x="3716" y="5529"/>
                    <a:pt x="3359" y="6362"/>
                  </a:cubicBezTo>
                  <a:cubicBezTo>
                    <a:pt x="2930" y="7339"/>
                    <a:pt x="1930" y="7815"/>
                    <a:pt x="1144" y="8482"/>
                  </a:cubicBezTo>
                  <a:cubicBezTo>
                    <a:pt x="429" y="9101"/>
                    <a:pt x="1" y="9982"/>
                    <a:pt x="334" y="10935"/>
                  </a:cubicBezTo>
                  <a:cubicBezTo>
                    <a:pt x="691" y="11911"/>
                    <a:pt x="1572" y="12649"/>
                    <a:pt x="1715" y="13697"/>
                  </a:cubicBezTo>
                  <a:cubicBezTo>
                    <a:pt x="1787" y="14245"/>
                    <a:pt x="1668" y="14817"/>
                    <a:pt x="1596" y="15364"/>
                  </a:cubicBezTo>
                  <a:cubicBezTo>
                    <a:pt x="1549" y="15864"/>
                    <a:pt x="1549" y="16341"/>
                    <a:pt x="1644" y="16817"/>
                  </a:cubicBezTo>
                  <a:cubicBezTo>
                    <a:pt x="1858" y="17722"/>
                    <a:pt x="2406" y="18532"/>
                    <a:pt x="3097" y="19151"/>
                  </a:cubicBezTo>
                  <a:cubicBezTo>
                    <a:pt x="4183" y="20075"/>
                    <a:pt x="5524" y="20458"/>
                    <a:pt x="6893" y="20458"/>
                  </a:cubicBezTo>
                  <a:cubicBezTo>
                    <a:pt x="7534" y="20458"/>
                    <a:pt x="8182" y="20374"/>
                    <a:pt x="8812" y="20222"/>
                  </a:cubicBezTo>
                  <a:cubicBezTo>
                    <a:pt x="9074" y="20175"/>
                    <a:pt x="9312" y="20103"/>
                    <a:pt x="9574" y="20008"/>
                  </a:cubicBezTo>
                  <a:cubicBezTo>
                    <a:pt x="10551" y="20008"/>
                    <a:pt x="11527" y="19841"/>
                    <a:pt x="12480" y="19579"/>
                  </a:cubicBezTo>
                  <a:cubicBezTo>
                    <a:pt x="13504" y="19294"/>
                    <a:pt x="14575" y="18889"/>
                    <a:pt x="15433" y="18270"/>
                  </a:cubicBezTo>
                  <a:cubicBezTo>
                    <a:pt x="16147" y="17769"/>
                    <a:pt x="16742" y="17055"/>
                    <a:pt x="16766" y="16150"/>
                  </a:cubicBezTo>
                  <a:cubicBezTo>
                    <a:pt x="16814" y="15055"/>
                    <a:pt x="16052" y="14150"/>
                    <a:pt x="15671" y="13221"/>
                  </a:cubicBezTo>
                  <a:cubicBezTo>
                    <a:pt x="15194" y="12125"/>
                    <a:pt x="15456" y="11054"/>
                    <a:pt x="15742" y="9935"/>
                  </a:cubicBezTo>
                  <a:cubicBezTo>
                    <a:pt x="15956" y="8934"/>
                    <a:pt x="16147" y="7791"/>
                    <a:pt x="15599" y="6863"/>
                  </a:cubicBezTo>
                  <a:cubicBezTo>
                    <a:pt x="15123" y="6005"/>
                    <a:pt x="14170" y="5767"/>
                    <a:pt x="13337" y="5362"/>
                  </a:cubicBezTo>
                  <a:cubicBezTo>
                    <a:pt x="12861" y="5124"/>
                    <a:pt x="12480" y="4814"/>
                    <a:pt x="12218" y="4362"/>
                  </a:cubicBezTo>
                  <a:cubicBezTo>
                    <a:pt x="11908" y="3886"/>
                    <a:pt x="11717" y="3362"/>
                    <a:pt x="11503" y="2862"/>
                  </a:cubicBezTo>
                  <a:cubicBezTo>
                    <a:pt x="10755" y="1299"/>
                    <a:pt x="9173" y="1"/>
                    <a:pt x="7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232788" y="4239865"/>
              <a:ext cx="249892" cy="534259"/>
            </a:xfrm>
            <a:custGeom>
              <a:avLst/>
              <a:gdLst/>
              <a:ahLst/>
              <a:cxnLst/>
              <a:rect l="l" t="t" r="r" b="b"/>
              <a:pathLst>
                <a:path w="8336" h="17822" extrusionOk="0">
                  <a:moveTo>
                    <a:pt x="3716" y="1"/>
                  </a:moveTo>
                  <a:cubicBezTo>
                    <a:pt x="3680" y="1"/>
                    <a:pt x="3644" y="18"/>
                    <a:pt x="3644" y="58"/>
                  </a:cubicBezTo>
                  <a:cubicBezTo>
                    <a:pt x="3668" y="629"/>
                    <a:pt x="3834" y="1201"/>
                    <a:pt x="3954" y="1749"/>
                  </a:cubicBezTo>
                  <a:cubicBezTo>
                    <a:pt x="4049" y="2320"/>
                    <a:pt x="4192" y="2892"/>
                    <a:pt x="4335" y="3463"/>
                  </a:cubicBezTo>
                  <a:cubicBezTo>
                    <a:pt x="4454" y="3987"/>
                    <a:pt x="4549" y="4511"/>
                    <a:pt x="4668" y="5035"/>
                  </a:cubicBezTo>
                  <a:lnTo>
                    <a:pt x="4525" y="5035"/>
                  </a:lnTo>
                  <a:cubicBezTo>
                    <a:pt x="4406" y="5011"/>
                    <a:pt x="4263" y="4987"/>
                    <a:pt x="4144" y="4963"/>
                  </a:cubicBezTo>
                  <a:cubicBezTo>
                    <a:pt x="3906" y="4892"/>
                    <a:pt x="3668" y="4773"/>
                    <a:pt x="3477" y="4630"/>
                  </a:cubicBezTo>
                  <a:cubicBezTo>
                    <a:pt x="3263" y="4463"/>
                    <a:pt x="3096" y="4273"/>
                    <a:pt x="2953" y="4035"/>
                  </a:cubicBezTo>
                  <a:cubicBezTo>
                    <a:pt x="2810" y="3797"/>
                    <a:pt x="2739" y="3511"/>
                    <a:pt x="2668" y="3249"/>
                  </a:cubicBezTo>
                  <a:cubicBezTo>
                    <a:pt x="2658" y="3211"/>
                    <a:pt x="2629" y="3196"/>
                    <a:pt x="2599" y="3196"/>
                  </a:cubicBezTo>
                  <a:cubicBezTo>
                    <a:pt x="2552" y="3196"/>
                    <a:pt x="2501" y="3230"/>
                    <a:pt x="2501" y="3273"/>
                  </a:cubicBezTo>
                  <a:cubicBezTo>
                    <a:pt x="2453" y="3868"/>
                    <a:pt x="2858" y="4487"/>
                    <a:pt x="3311" y="4844"/>
                  </a:cubicBezTo>
                  <a:cubicBezTo>
                    <a:pt x="3525" y="5011"/>
                    <a:pt x="3787" y="5130"/>
                    <a:pt x="4049" y="5225"/>
                  </a:cubicBezTo>
                  <a:cubicBezTo>
                    <a:pt x="4192" y="5249"/>
                    <a:pt x="4311" y="5297"/>
                    <a:pt x="4454" y="5297"/>
                  </a:cubicBezTo>
                  <a:cubicBezTo>
                    <a:pt x="4549" y="5321"/>
                    <a:pt x="4644" y="5321"/>
                    <a:pt x="4739" y="5321"/>
                  </a:cubicBezTo>
                  <a:cubicBezTo>
                    <a:pt x="4858" y="5845"/>
                    <a:pt x="4978" y="6369"/>
                    <a:pt x="5097" y="6916"/>
                  </a:cubicBezTo>
                  <a:cubicBezTo>
                    <a:pt x="5216" y="7535"/>
                    <a:pt x="5359" y="8155"/>
                    <a:pt x="5501" y="8774"/>
                  </a:cubicBezTo>
                  <a:cubicBezTo>
                    <a:pt x="4215" y="8726"/>
                    <a:pt x="2929" y="8202"/>
                    <a:pt x="2025" y="7297"/>
                  </a:cubicBezTo>
                  <a:cubicBezTo>
                    <a:pt x="977" y="6297"/>
                    <a:pt x="453" y="4797"/>
                    <a:pt x="429" y="3368"/>
                  </a:cubicBezTo>
                  <a:cubicBezTo>
                    <a:pt x="429" y="3314"/>
                    <a:pt x="384" y="3283"/>
                    <a:pt x="340" y="3283"/>
                  </a:cubicBezTo>
                  <a:cubicBezTo>
                    <a:pt x="306" y="3283"/>
                    <a:pt x="273" y="3302"/>
                    <a:pt x="262" y="3344"/>
                  </a:cubicBezTo>
                  <a:cubicBezTo>
                    <a:pt x="0" y="4892"/>
                    <a:pt x="572" y="6488"/>
                    <a:pt x="1691" y="7583"/>
                  </a:cubicBezTo>
                  <a:cubicBezTo>
                    <a:pt x="2656" y="8525"/>
                    <a:pt x="3979" y="9066"/>
                    <a:pt x="5324" y="9066"/>
                  </a:cubicBezTo>
                  <a:cubicBezTo>
                    <a:pt x="5407" y="9066"/>
                    <a:pt x="5490" y="9064"/>
                    <a:pt x="5573" y="9060"/>
                  </a:cubicBezTo>
                  <a:cubicBezTo>
                    <a:pt x="5906" y="10631"/>
                    <a:pt x="6264" y="12227"/>
                    <a:pt x="6621" y="13822"/>
                  </a:cubicBezTo>
                  <a:cubicBezTo>
                    <a:pt x="6787" y="14442"/>
                    <a:pt x="6930" y="15085"/>
                    <a:pt x="7073" y="15728"/>
                  </a:cubicBezTo>
                  <a:cubicBezTo>
                    <a:pt x="7216" y="16394"/>
                    <a:pt x="7335" y="17085"/>
                    <a:pt x="7549" y="17728"/>
                  </a:cubicBezTo>
                  <a:cubicBezTo>
                    <a:pt x="7571" y="17791"/>
                    <a:pt x="7629" y="17822"/>
                    <a:pt x="7685" y="17822"/>
                  </a:cubicBezTo>
                  <a:cubicBezTo>
                    <a:pt x="7757" y="17822"/>
                    <a:pt x="7825" y="17773"/>
                    <a:pt x="7811" y="17680"/>
                  </a:cubicBezTo>
                  <a:cubicBezTo>
                    <a:pt x="7740" y="17109"/>
                    <a:pt x="7597" y="16561"/>
                    <a:pt x="7478" y="15990"/>
                  </a:cubicBezTo>
                  <a:cubicBezTo>
                    <a:pt x="7359" y="15418"/>
                    <a:pt x="7216" y="14870"/>
                    <a:pt x="7097" y="14299"/>
                  </a:cubicBezTo>
                  <a:cubicBezTo>
                    <a:pt x="6835" y="13132"/>
                    <a:pt x="6573" y="11989"/>
                    <a:pt x="6311" y="10846"/>
                  </a:cubicBezTo>
                  <a:cubicBezTo>
                    <a:pt x="6240" y="10512"/>
                    <a:pt x="6168" y="10155"/>
                    <a:pt x="6097" y="9822"/>
                  </a:cubicBezTo>
                  <a:cubicBezTo>
                    <a:pt x="6311" y="9822"/>
                    <a:pt x="6549" y="9631"/>
                    <a:pt x="6692" y="9512"/>
                  </a:cubicBezTo>
                  <a:cubicBezTo>
                    <a:pt x="6954" y="9298"/>
                    <a:pt x="7145" y="9036"/>
                    <a:pt x="7311" y="8750"/>
                  </a:cubicBezTo>
                  <a:cubicBezTo>
                    <a:pt x="7669" y="8107"/>
                    <a:pt x="7859" y="7369"/>
                    <a:pt x="8002" y="6630"/>
                  </a:cubicBezTo>
                  <a:cubicBezTo>
                    <a:pt x="8288" y="5083"/>
                    <a:pt x="8335" y="3273"/>
                    <a:pt x="7788" y="1772"/>
                  </a:cubicBezTo>
                  <a:cubicBezTo>
                    <a:pt x="7777" y="1739"/>
                    <a:pt x="7745" y="1721"/>
                    <a:pt x="7714" y="1721"/>
                  </a:cubicBezTo>
                  <a:cubicBezTo>
                    <a:pt x="7679" y="1721"/>
                    <a:pt x="7645" y="1745"/>
                    <a:pt x="7645" y="1796"/>
                  </a:cubicBezTo>
                  <a:cubicBezTo>
                    <a:pt x="7692" y="2534"/>
                    <a:pt x="7764" y="3296"/>
                    <a:pt x="7788" y="4035"/>
                  </a:cubicBezTo>
                  <a:cubicBezTo>
                    <a:pt x="7788" y="4821"/>
                    <a:pt x="7740" y="5583"/>
                    <a:pt x="7621" y="6345"/>
                  </a:cubicBezTo>
                  <a:cubicBezTo>
                    <a:pt x="7526" y="7012"/>
                    <a:pt x="7383" y="7726"/>
                    <a:pt x="7073" y="8345"/>
                  </a:cubicBezTo>
                  <a:cubicBezTo>
                    <a:pt x="6930" y="8631"/>
                    <a:pt x="6764" y="8917"/>
                    <a:pt x="6525" y="9155"/>
                  </a:cubicBezTo>
                  <a:cubicBezTo>
                    <a:pt x="6383" y="9274"/>
                    <a:pt x="6168" y="9369"/>
                    <a:pt x="6025" y="9512"/>
                  </a:cubicBezTo>
                  <a:cubicBezTo>
                    <a:pt x="5597" y="7655"/>
                    <a:pt x="5168" y="5797"/>
                    <a:pt x="4739" y="3939"/>
                  </a:cubicBezTo>
                  <a:cubicBezTo>
                    <a:pt x="4596" y="3320"/>
                    <a:pt x="4477" y="2677"/>
                    <a:pt x="4335" y="2034"/>
                  </a:cubicBezTo>
                  <a:cubicBezTo>
                    <a:pt x="4239" y="1701"/>
                    <a:pt x="4144" y="1368"/>
                    <a:pt x="4073" y="1034"/>
                  </a:cubicBezTo>
                  <a:cubicBezTo>
                    <a:pt x="3977" y="701"/>
                    <a:pt x="3930" y="367"/>
                    <a:pt x="3787" y="34"/>
                  </a:cubicBezTo>
                  <a:cubicBezTo>
                    <a:pt x="3776" y="13"/>
                    <a:pt x="3746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8" name="Google Shape;818;p17"/>
          <p:cNvGrpSpPr/>
          <p:nvPr/>
        </p:nvGrpSpPr>
        <p:grpSpPr>
          <a:xfrm flipH="1">
            <a:off x="158167" y="230749"/>
            <a:ext cx="11726867" cy="4466567"/>
            <a:chOff x="230227" y="173061"/>
            <a:chExt cx="8795150" cy="3349925"/>
          </a:xfrm>
        </p:grpSpPr>
        <p:sp>
          <p:nvSpPr>
            <p:cNvPr id="819" name="Google Shape;819;p17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7"/>
            <p:cNvSpPr/>
            <p:nvPr/>
          </p:nvSpPr>
          <p:spPr>
            <a:xfrm rot="10800000" flipH="1">
              <a:off x="2233040" y="3468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7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7"/>
            <p:cNvSpPr/>
            <p:nvPr/>
          </p:nvSpPr>
          <p:spPr>
            <a:xfrm rot="10800000" flipH="1">
              <a:off x="8541989" y="32426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7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200110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728075" y="1906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515725" y="77117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78288" y="31228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7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30187" y="732909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778307" y="34239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7"/>
            <p:cNvSpPr/>
            <p:nvPr/>
          </p:nvSpPr>
          <p:spPr>
            <a:xfrm rot="10800000" flipH="1">
              <a:off x="7799452" y="3436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48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1"/>
          <p:cNvSpPr/>
          <p:nvPr/>
        </p:nvSpPr>
        <p:spPr>
          <a:xfrm>
            <a:off x="1442949" y="2063205"/>
            <a:ext cx="9312595" cy="3695521"/>
          </a:xfrm>
          <a:custGeom>
            <a:avLst/>
            <a:gdLst/>
            <a:ahLst/>
            <a:cxnLst/>
            <a:rect l="l" t="t" r="r" b="b"/>
            <a:pathLst>
              <a:path w="290323" h="115209" extrusionOk="0">
                <a:moveTo>
                  <a:pt x="214263" y="1"/>
                </a:moveTo>
                <a:cubicBezTo>
                  <a:pt x="213682" y="1"/>
                  <a:pt x="213101" y="22"/>
                  <a:pt x="212521" y="66"/>
                </a:cubicBezTo>
                <a:cubicBezTo>
                  <a:pt x="202709" y="781"/>
                  <a:pt x="193660" y="7806"/>
                  <a:pt x="190516" y="17141"/>
                </a:cubicBezTo>
                <a:cubicBezTo>
                  <a:pt x="189257" y="14405"/>
                  <a:pt x="186275" y="13023"/>
                  <a:pt x="183303" y="13023"/>
                </a:cubicBezTo>
                <a:cubicBezTo>
                  <a:pt x="180428" y="13023"/>
                  <a:pt x="177563" y="14316"/>
                  <a:pt x="176275" y="16927"/>
                </a:cubicBezTo>
                <a:cubicBezTo>
                  <a:pt x="175346" y="13116"/>
                  <a:pt x="172012" y="9997"/>
                  <a:pt x="168154" y="9354"/>
                </a:cubicBezTo>
                <a:cubicBezTo>
                  <a:pt x="167629" y="9263"/>
                  <a:pt x="167099" y="9219"/>
                  <a:pt x="166568" y="9219"/>
                </a:cubicBezTo>
                <a:cubicBezTo>
                  <a:pt x="163200" y="9219"/>
                  <a:pt x="159840" y="10992"/>
                  <a:pt x="158009" y="13831"/>
                </a:cubicBezTo>
                <a:cubicBezTo>
                  <a:pt x="155980" y="10337"/>
                  <a:pt x="151965" y="8129"/>
                  <a:pt x="147951" y="8129"/>
                </a:cubicBezTo>
                <a:cubicBezTo>
                  <a:pt x="147397" y="8129"/>
                  <a:pt x="146842" y="8172"/>
                  <a:pt x="146293" y="8258"/>
                </a:cubicBezTo>
                <a:cubicBezTo>
                  <a:pt x="141744" y="8973"/>
                  <a:pt x="137839" y="12664"/>
                  <a:pt x="136862" y="17165"/>
                </a:cubicBezTo>
                <a:cubicBezTo>
                  <a:pt x="134456" y="14907"/>
                  <a:pt x="131161" y="13715"/>
                  <a:pt x="127872" y="13715"/>
                </a:cubicBezTo>
                <a:cubicBezTo>
                  <a:pt x="125887" y="13715"/>
                  <a:pt x="123904" y="14149"/>
                  <a:pt x="122121" y="15045"/>
                </a:cubicBezTo>
                <a:cubicBezTo>
                  <a:pt x="117406" y="17403"/>
                  <a:pt x="114453" y="22880"/>
                  <a:pt x="115048" y="28119"/>
                </a:cubicBezTo>
                <a:cubicBezTo>
                  <a:pt x="113890" y="27749"/>
                  <a:pt x="112687" y="27573"/>
                  <a:pt x="111484" y="27573"/>
                </a:cubicBezTo>
                <a:cubicBezTo>
                  <a:pt x="106426" y="27573"/>
                  <a:pt x="101345" y="30670"/>
                  <a:pt x="99402" y="35383"/>
                </a:cubicBezTo>
                <a:cubicBezTo>
                  <a:pt x="97579" y="32412"/>
                  <a:pt x="94127" y="30929"/>
                  <a:pt x="90673" y="30929"/>
                </a:cubicBezTo>
                <a:cubicBezTo>
                  <a:pt x="87179" y="30929"/>
                  <a:pt x="83683" y="32448"/>
                  <a:pt x="81875" y="35478"/>
                </a:cubicBezTo>
                <a:cubicBezTo>
                  <a:pt x="81922" y="28048"/>
                  <a:pt x="77374" y="20785"/>
                  <a:pt x="70658" y="17594"/>
                </a:cubicBezTo>
                <a:cubicBezTo>
                  <a:pt x="68053" y="16351"/>
                  <a:pt x="65173" y="15744"/>
                  <a:pt x="62289" y="15744"/>
                </a:cubicBezTo>
                <a:cubicBezTo>
                  <a:pt x="57765" y="15744"/>
                  <a:pt x="53230" y="17238"/>
                  <a:pt x="49725" y="20118"/>
                </a:cubicBezTo>
                <a:cubicBezTo>
                  <a:pt x="47250" y="13533"/>
                  <a:pt x="40447" y="8848"/>
                  <a:pt x="33425" y="8848"/>
                </a:cubicBezTo>
                <a:cubicBezTo>
                  <a:pt x="33286" y="8848"/>
                  <a:pt x="33147" y="8850"/>
                  <a:pt x="33007" y="8854"/>
                </a:cubicBezTo>
                <a:cubicBezTo>
                  <a:pt x="33674" y="6163"/>
                  <a:pt x="32150" y="3091"/>
                  <a:pt x="29602" y="2019"/>
                </a:cubicBezTo>
                <a:cubicBezTo>
                  <a:pt x="28923" y="1736"/>
                  <a:pt x="28198" y="1603"/>
                  <a:pt x="27471" y="1603"/>
                </a:cubicBezTo>
                <a:cubicBezTo>
                  <a:pt x="25445" y="1603"/>
                  <a:pt x="23408" y="2641"/>
                  <a:pt x="22338" y="4377"/>
                </a:cubicBezTo>
                <a:cubicBezTo>
                  <a:pt x="19855" y="2129"/>
                  <a:pt x="16529" y="1022"/>
                  <a:pt x="13195" y="1022"/>
                </a:cubicBezTo>
                <a:cubicBezTo>
                  <a:pt x="9463" y="1022"/>
                  <a:pt x="5722" y="2409"/>
                  <a:pt x="3144" y="5139"/>
                </a:cubicBezTo>
                <a:cubicBezTo>
                  <a:pt x="3144" y="6948"/>
                  <a:pt x="2906" y="7425"/>
                  <a:pt x="2906" y="9258"/>
                </a:cubicBezTo>
                <a:lnTo>
                  <a:pt x="2906" y="113661"/>
                </a:lnTo>
                <a:cubicBezTo>
                  <a:pt x="3096" y="113661"/>
                  <a:pt x="0" y="115209"/>
                  <a:pt x="191" y="115209"/>
                </a:cubicBezTo>
                <a:lnTo>
                  <a:pt x="283774" y="115209"/>
                </a:lnTo>
                <a:lnTo>
                  <a:pt x="287417" y="38860"/>
                </a:lnTo>
                <a:cubicBezTo>
                  <a:pt x="290323" y="32144"/>
                  <a:pt x="288775" y="23761"/>
                  <a:pt x="283655" y="18522"/>
                </a:cubicBezTo>
                <a:cubicBezTo>
                  <a:pt x="280161" y="14947"/>
                  <a:pt x="275146" y="12995"/>
                  <a:pt x="270150" y="12995"/>
                </a:cubicBezTo>
                <a:cubicBezTo>
                  <a:pt x="267858" y="12995"/>
                  <a:pt x="265571" y="13406"/>
                  <a:pt x="263436" y="14260"/>
                </a:cubicBezTo>
                <a:cubicBezTo>
                  <a:pt x="260674" y="9782"/>
                  <a:pt x="255554" y="6853"/>
                  <a:pt x="250291" y="6734"/>
                </a:cubicBezTo>
                <a:cubicBezTo>
                  <a:pt x="250179" y="6732"/>
                  <a:pt x="250068" y="6730"/>
                  <a:pt x="249956" y="6730"/>
                </a:cubicBezTo>
                <a:cubicBezTo>
                  <a:pt x="244829" y="6730"/>
                  <a:pt x="239749" y="9399"/>
                  <a:pt x="236859" y="13664"/>
                </a:cubicBezTo>
                <a:cubicBezTo>
                  <a:pt x="232602" y="5441"/>
                  <a:pt x="223496" y="1"/>
                  <a:pt x="214263" y="1"/>
                </a:cubicBezTo>
                <a:close/>
              </a:path>
            </a:pathLst>
          </a:custGeom>
          <a:solidFill>
            <a:srgbClr val="FFFFFF">
              <a:alpha val="14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0" name="Google Shape;1020;p21"/>
          <p:cNvGrpSpPr/>
          <p:nvPr/>
        </p:nvGrpSpPr>
        <p:grpSpPr>
          <a:xfrm>
            <a:off x="-20034" y="1773633"/>
            <a:ext cx="12232059" cy="5232552"/>
            <a:chOff x="-3264425" y="1050100"/>
            <a:chExt cx="9174044" cy="3924414"/>
          </a:xfrm>
        </p:grpSpPr>
        <p:sp>
          <p:nvSpPr>
            <p:cNvPr id="1021" name="Google Shape;1021;p21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-3264425" y="1050100"/>
              <a:ext cx="9174044" cy="3924414"/>
            </a:xfrm>
            <a:custGeom>
              <a:avLst/>
              <a:gdLst/>
              <a:ahLst/>
              <a:cxnLst/>
              <a:rect l="l" t="t" r="r" b="b"/>
              <a:pathLst>
                <a:path w="294087" h="130912" extrusionOk="0">
                  <a:moveTo>
                    <a:pt x="14659" y="0"/>
                  </a:moveTo>
                  <a:cubicBezTo>
                    <a:pt x="9105" y="0"/>
                    <a:pt x="3556" y="2566"/>
                    <a:pt x="1" y="6862"/>
                  </a:cubicBezTo>
                  <a:lnTo>
                    <a:pt x="1" y="130911"/>
                  </a:lnTo>
                  <a:lnTo>
                    <a:pt x="294086" y="130911"/>
                  </a:lnTo>
                  <a:lnTo>
                    <a:pt x="293634" y="12935"/>
                  </a:lnTo>
                  <a:cubicBezTo>
                    <a:pt x="289825" y="7857"/>
                    <a:pt x="283518" y="4804"/>
                    <a:pt x="277192" y="4804"/>
                  </a:cubicBezTo>
                  <a:cubicBezTo>
                    <a:pt x="276160" y="4804"/>
                    <a:pt x="275128" y="4885"/>
                    <a:pt x="274106" y="5052"/>
                  </a:cubicBezTo>
                  <a:cubicBezTo>
                    <a:pt x="266818" y="6219"/>
                    <a:pt x="260389" y="11697"/>
                    <a:pt x="258055" y="18698"/>
                  </a:cubicBezTo>
                  <a:cubicBezTo>
                    <a:pt x="255933" y="17322"/>
                    <a:pt x="253402" y="16627"/>
                    <a:pt x="250873" y="16627"/>
                  </a:cubicBezTo>
                  <a:cubicBezTo>
                    <a:pt x="248719" y="16627"/>
                    <a:pt x="246566" y="17131"/>
                    <a:pt x="244671" y="18150"/>
                  </a:cubicBezTo>
                  <a:cubicBezTo>
                    <a:pt x="240551" y="20365"/>
                    <a:pt x="237789" y="24937"/>
                    <a:pt x="237765" y="29629"/>
                  </a:cubicBezTo>
                  <a:cubicBezTo>
                    <a:pt x="235940" y="28020"/>
                    <a:pt x="233517" y="27194"/>
                    <a:pt x="231101" y="27194"/>
                  </a:cubicBezTo>
                  <a:cubicBezTo>
                    <a:pt x="229260" y="27194"/>
                    <a:pt x="227423" y="27674"/>
                    <a:pt x="225858" y="28652"/>
                  </a:cubicBezTo>
                  <a:cubicBezTo>
                    <a:pt x="222238" y="30891"/>
                    <a:pt x="220380" y="35630"/>
                    <a:pt x="221499" y="39750"/>
                  </a:cubicBezTo>
                  <a:cubicBezTo>
                    <a:pt x="218937" y="38577"/>
                    <a:pt x="216136" y="38015"/>
                    <a:pt x="213328" y="38015"/>
                  </a:cubicBezTo>
                  <a:cubicBezTo>
                    <a:pt x="207524" y="38015"/>
                    <a:pt x="201687" y="40417"/>
                    <a:pt x="197852" y="44798"/>
                  </a:cubicBezTo>
                  <a:cubicBezTo>
                    <a:pt x="192136" y="51276"/>
                    <a:pt x="191326" y="61588"/>
                    <a:pt x="195923" y="68899"/>
                  </a:cubicBezTo>
                  <a:cubicBezTo>
                    <a:pt x="193996" y="67935"/>
                    <a:pt x="191842" y="67456"/>
                    <a:pt x="189689" y="67456"/>
                  </a:cubicBezTo>
                  <a:cubicBezTo>
                    <a:pt x="187213" y="67456"/>
                    <a:pt x="184738" y="68090"/>
                    <a:pt x="182610" y="69351"/>
                  </a:cubicBezTo>
                  <a:cubicBezTo>
                    <a:pt x="178610" y="71709"/>
                    <a:pt x="175942" y="76138"/>
                    <a:pt x="175728" y="80782"/>
                  </a:cubicBezTo>
                  <a:cubicBezTo>
                    <a:pt x="174923" y="80506"/>
                    <a:pt x="174079" y="80374"/>
                    <a:pt x="173234" y="80374"/>
                  </a:cubicBezTo>
                  <a:cubicBezTo>
                    <a:pt x="170579" y="80374"/>
                    <a:pt x="167910" y="81674"/>
                    <a:pt x="166393" y="83878"/>
                  </a:cubicBezTo>
                  <a:cubicBezTo>
                    <a:pt x="164760" y="82567"/>
                    <a:pt x="162696" y="81955"/>
                    <a:pt x="160620" y="81955"/>
                  </a:cubicBezTo>
                  <a:cubicBezTo>
                    <a:pt x="156701" y="81955"/>
                    <a:pt x="152739" y="84135"/>
                    <a:pt x="151556" y="87902"/>
                  </a:cubicBezTo>
                  <a:cubicBezTo>
                    <a:pt x="149648" y="86619"/>
                    <a:pt x="147330" y="85938"/>
                    <a:pt x="145020" y="85938"/>
                  </a:cubicBezTo>
                  <a:cubicBezTo>
                    <a:pt x="143986" y="85938"/>
                    <a:pt x="142953" y="86075"/>
                    <a:pt x="141959" y="86355"/>
                  </a:cubicBezTo>
                  <a:cubicBezTo>
                    <a:pt x="138488" y="84105"/>
                    <a:pt x="134355" y="82937"/>
                    <a:pt x="130225" y="82937"/>
                  </a:cubicBezTo>
                  <a:cubicBezTo>
                    <a:pt x="127753" y="82937"/>
                    <a:pt x="125282" y="83355"/>
                    <a:pt x="122955" y="84211"/>
                  </a:cubicBezTo>
                  <a:cubicBezTo>
                    <a:pt x="124813" y="77519"/>
                    <a:pt x="121979" y="69804"/>
                    <a:pt x="116239" y="65898"/>
                  </a:cubicBezTo>
                  <a:cubicBezTo>
                    <a:pt x="113485" y="64031"/>
                    <a:pt x="110170" y="63106"/>
                    <a:pt x="106854" y="63106"/>
                  </a:cubicBezTo>
                  <a:cubicBezTo>
                    <a:pt x="103232" y="63106"/>
                    <a:pt x="99608" y="64210"/>
                    <a:pt x="96712" y="66398"/>
                  </a:cubicBezTo>
                  <a:cubicBezTo>
                    <a:pt x="97061" y="63756"/>
                    <a:pt x="94352" y="61590"/>
                    <a:pt x="91822" y="61590"/>
                  </a:cubicBezTo>
                  <a:cubicBezTo>
                    <a:pt x="90909" y="61590"/>
                    <a:pt x="90019" y="61872"/>
                    <a:pt x="89305" y="62516"/>
                  </a:cubicBezTo>
                  <a:cubicBezTo>
                    <a:pt x="90448" y="56729"/>
                    <a:pt x="88710" y="50442"/>
                    <a:pt x="84757" y="46084"/>
                  </a:cubicBezTo>
                  <a:cubicBezTo>
                    <a:pt x="81203" y="42143"/>
                    <a:pt x="75897" y="39838"/>
                    <a:pt x="70582" y="39838"/>
                  </a:cubicBezTo>
                  <a:cubicBezTo>
                    <a:pt x="70019" y="39838"/>
                    <a:pt x="69457" y="39864"/>
                    <a:pt x="68896" y="39917"/>
                  </a:cubicBezTo>
                  <a:cubicBezTo>
                    <a:pt x="71825" y="35654"/>
                    <a:pt x="71944" y="29605"/>
                    <a:pt x="69134" y="25223"/>
                  </a:cubicBezTo>
                  <a:cubicBezTo>
                    <a:pt x="66709" y="21462"/>
                    <a:pt x="62262" y="19138"/>
                    <a:pt x="57798" y="19138"/>
                  </a:cubicBezTo>
                  <a:cubicBezTo>
                    <a:pt x="57090" y="19138"/>
                    <a:pt x="56381" y="19196"/>
                    <a:pt x="55679" y="19317"/>
                  </a:cubicBezTo>
                  <a:cubicBezTo>
                    <a:pt x="53125" y="12776"/>
                    <a:pt x="46043" y="8649"/>
                    <a:pt x="39092" y="8649"/>
                  </a:cubicBezTo>
                  <a:cubicBezTo>
                    <a:pt x="36452" y="8649"/>
                    <a:pt x="33831" y="9245"/>
                    <a:pt x="31484" y="10530"/>
                  </a:cubicBezTo>
                  <a:cubicBezTo>
                    <a:pt x="28721" y="4909"/>
                    <a:pt x="22982" y="837"/>
                    <a:pt x="16743" y="123"/>
                  </a:cubicBezTo>
                  <a:cubicBezTo>
                    <a:pt x="16050" y="41"/>
                    <a:pt x="15355" y="0"/>
                    <a:pt x="14659" y="0"/>
                  </a:cubicBezTo>
                  <a:close/>
                </a:path>
              </a:pathLst>
            </a:custGeom>
            <a:solidFill>
              <a:srgbClr val="FFFFFF">
                <a:alpha val="3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3" name="Google Shape;1023;p21"/>
          <p:cNvSpPr/>
          <p:nvPr/>
        </p:nvSpPr>
        <p:spPr>
          <a:xfrm>
            <a:off x="9617368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21"/>
          <p:cNvSpPr/>
          <p:nvPr/>
        </p:nvSpPr>
        <p:spPr>
          <a:xfrm>
            <a:off x="-1387609" y="6275393"/>
            <a:ext cx="4101641" cy="730332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4" y="0"/>
                </a:moveTo>
                <a:cubicBezTo>
                  <a:pt x="39257" y="0"/>
                  <a:pt x="30492" y="978"/>
                  <a:pt x="23458" y="3626"/>
                </a:cubicBezTo>
                <a:cubicBezTo>
                  <a:pt x="14289" y="7055"/>
                  <a:pt x="6597" y="12318"/>
                  <a:pt x="0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8" y="4674"/>
                  <a:pt x="70801" y="1816"/>
                  <a:pt x="60513" y="697"/>
                </a:cubicBezTo>
                <a:cubicBezTo>
                  <a:pt x="56520" y="265"/>
                  <a:pt x="52174" y="0"/>
                  <a:pt x="477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5" name="Google Shape;1025;p21"/>
          <p:cNvGrpSpPr/>
          <p:nvPr/>
        </p:nvGrpSpPr>
        <p:grpSpPr>
          <a:xfrm flipH="1">
            <a:off x="10845829" y="6259137"/>
            <a:ext cx="1018828" cy="640055"/>
            <a:chOff x="531312" y="4496299"/>
            <a:chExt cx="976637" cy="613549"/>
          </a:xfrm>
        </p:grpSpPr>
        <p:sp>
          <p:nvSpPr>
            <p:cNvPr id="1026" name="Google Shape;1026;p21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1" name="Google Shape;1031;p21"/>
          <p:cNvSpPr/>
          <p:nvPr/>
        </p:nvSpPr>
        <p:spPr>
          <a:xfrm>
            <a:off x="-772389" y="6086201"/>
            <a:ext cx="13736788" cy="1343175"/>
          </a:xfrm>
          <a:custGeom>
            <a:avLst/>
            <a:gdLst/>
            <a:ahLst/>
            <a:cxnLst/>
            <a:rect l="l" t="t" r="r" b="b"/>
            <a:pathLst>
              <a:path w="102618" h="18272" extrusionOk="0">
                <a:moveTo>
                  <a:pt x="47755" y="0"/>
                </a:moveTo>
                <a:cubicBezTo>
                  <a:pt x="39258" y="0"/>
                  <a:pt x="30492" y="978"/>
                  <a:pt x="23458" y="3626"/>
                </a:cubicBezTo>
                <a:cubicBezTo>
                  <a:pt x="14289" y="7055"/>
                  <a:pt x="6597" y="12318"/>
                  <a:pt x="1" y="18272"/>
                </a:cubicBezTo>
                <a:lnTo>
                  <a:pt x="102617" y="18272"/>
                </a:lnTo>
                <a:cubicBezTo>
                  <a:pt x="99212" y="14747"/>
                  <a:pt x="94973" y="11746"/>
                  <a:pt x="90186" y="9246"/>
                </a:cubicBezTo>
                <a:cubicBezTo>
                  <a:pt x="81399" y="4674"/>
                  <a:pt x="70801" y="1816"/>
                  <a:pt x="60513" y="697"/>
                </a:cubicBezTo>
                <a:cubicBezTo>
                  <a:pt x="56521" y="265"/>
                  <a:pt x="52174" y="0"/>
                  <a:pt x="477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2" name="Google Shape;1032;p21"/>
          <p:cNvGrpSpPr/>
          <p:nvPr/>
        </p:nvGrpSpPr>
        <p:grpSpPr>
          <a:xfrm>
            <a:off x="3851545" y="6125555"/>
            <a:ext cx="1108008" cy="732491"/>
            <a:chOff x="1556584" y="4594166"/>
            <a:chExt cx="831006" cy="549368"/>
          </a:xfrm>
        </p:grpSpPr>
        <p:sp>
          <p:nvSpPr>
            <p:cNvPr id="1033" name="Google Shape;1033;p21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rot="837301">
            <a:off x="6984503" y="6202877"/>
            <a:ext cx="1046995" cy="657751"/>
            <a:chOff x="531312" y="4496299"/>
            <a:chExt cx="976637" cy="613549"/>
          </a:xfrm>
        </p:grpSpPr>
        <p:sp>
          <p:nvSpPr>
            <p:cNvPr id="1036" name="Google Shape;1036;p21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1" name="Google Shape;1041;p21"/>
          <p:cNvGrpSpPr/>
          <p:nvPr/>
        </p:nvGrpSpPr>
        <p:grpSpPr>
          <a:xfrm flipH="1">
            <a:off x="158167" y="230749"/>
            <a:ext cx="11726867" cy="4466567"/>
            <a:chOff x="230227" y="173061"/>
            <a:chExt cx="8795150" cy="3349925"/>
          </a:xfrm>
        </p:grpSpPr>
        <p:sp>
          <p:nvSpPr>
            <p:cNvPr id="1042" name="Google Shape;1042;p21"/>
            <p:cNvSpPr/>
            <p:nvPr/>
          </p:nvSpPr>
          <p:spPr>
            <a:xfrm rot="10800000" flipH="1">
              <a:off x="768802" y="9925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21"/>
            <p:cNvSpPr/>
            <p:nvPr/>
          </p:nvSpPr>
          <p:spPr>
            <a:xfrm rot="10800000" flipH="1">
              <a:off x="2233040" y="346875"/>
              <a:ext cx="54600" cy="5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1"/>
            <p:cNvSpPr/>
            <p:nvPr/>
          </p:nvSpPr>
          <p:spPr>
            <a:xfrm rot="10800000" flipH="1">
              <a:off x="8986077" y="11318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21"/>
            <p:cNvSpPr/>
            <p:nvPr/>
          </p:nvSpPr>
          <p:spPr>
            <a:xfrm rot="10800000" flipH="1">
              <a:off x="8541989" y="32426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21"/>
            <p:cNvSpPr/>
            <p:nvPr/>
          </p:nvSpPr>
          <p:spPr>
            <a:xfrm rot="10800000" flipH="1">
              <a:off x="7229202" y="3620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910800" y="4013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200110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7039950" y="173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8728075" y="190650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8515725" y="77117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8778288" y="3122850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661138" y="2908425"/>
              <a:ext cx="98100" cy="98100"/>
            </a:xfrm>
            <a:prstGeom prst="mathPlus">
              <a:avLst>
                <a:gd name="adj1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1"/>
            <p:cNvSpPr/>
            <p:nvPr/>
          </p:nvSpPr>
          <p:spPr>
            <a:xfrm rot="10800000" flipH="1">
              <a:off x="230227" y="3048325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530187" y="732909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448363" y="27124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5282438" y="17306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8778307" y="3423986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1"/>
            <p:cNvSpPr/>
            <p:nvPr/>
          </p:nvSpPr>
          <p:spPr>
            <a:xfrm rot="10800000" flipH="1">
              <a:off x="7799452" y="572200"/>
              <a:ext cx="39300" cy="3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3994988" y="269211"/>
              <a:ext cx="98100" cy="99000"/>
            </a:xfrm>
            <a:prstGeom prst="plaqu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1" name="Google Shape;1061;p21"/>
          <p:cNvGrpSpPr/>
          <p:nvPr/>
        </p:nvGrpSpPr>
        <p:grpSpPr>
          <a:xfrm flipH="1">
            <a:off x="11442179" y="5196753"/>
            <a:ext cx="724931" cy="1504036"/>
            <a:chOff x="328446" y="3119186"/>
            <a:chExt cx="829567" cy="1721128"/>
          </a:xfrm>
        </p:grpSpPr>
        <p:sp>
          <p:nvSpPr>
            <p:cNvPr id="1062" name="Google Shape;1062;p21"/>
            <p:cNvSpPr/>
            <p:nvPr/>
          </p:nvSpPr>
          <p:spPr>
            <a:xfrm>
              <a:off x="328446" y="3119186"/>
              <a:ext cx="829567" cy="1188998"/>
            </a:xfrm>
            <a:custGeom>
              <a:avLst/>
              <a:gdLst/>
              <a:ahLst/>
              <a:cxnLst/>
              <a:rect l="l" t="t" r="r" b="b"/>
              <a:pathLst>
                <a:path w="27673" h="39663" extrusionOk="0">
                  <a:moveTo>
                    <a:pt x="13392" y="0"/>
                  </a:moveTo>
                  <a:cubicBezTo>
                    <a:pt x="12943" y="0"/>
                    <a:pt x="12493" y="42"/>
                    <a:pt x="12051" y="125"/>
                  </a:cubicBezTo>
                  <a:cubicBezTo>
                    <a:pt x="7669" y="934"/>
                    <a:pt x="5001" y="4959"/>
                    <a:pt x="2953" y="8555"/>
                  </a:cubicBezTo>
                  <a:cubicBezTo>
                    <a:pt x="1858" y="10412"/>
                    <a:pt x="620" y="12365"/>
                    <a:pt x="334" y="14556"/>
                  </a:cubicBezTo>
                  <a:cubicBezTo>
                    <a:pt x="72" y="16842"/>
                    <a:pt x="929" y="18890"/>
                    <a:pt x="2048" y="20819"/>
                  </a:cubicBezTo>
                  <a:cubicBezTo>
                    <a:pt x="2668" y="21867"/>
                    <a:pt x="3144" y="22844"/>
                    <a:pt x="2930" y="24082"/>
                  </a:cubicBezTo>
                  <a:cubicBezTo>
                    <a:pt x="2715" y="25320"/>
                    <a:pt x="2096" y="26392"/>
                    <a:pt x="1572" y="27511"/>
                  </a:cubicBezTo>
                  <a:cubicBezTo>
                    <a:pt x="667" y="29488"/>
                    <a:pt x="0" y="31726"/>
                    <a:pt x="691" y="33893"/>
                  </a:cubicBezTo>
                  <a:cubicBezTo>
                    <a:pt x="1167" y="35346"/>
                    <a:pt x="2191" y="36275"/>
                    <a:pt x="3430" y="36918"/>
                  </a:cubicBezTo>
                  <a:cubicBezTo>
                    <a:pt x="4025" y="37418"/>
                    <a:pt x="4740" y="37823"/>
                    <a:pt x="5454" y="38156"/>
                  </a:cubicBezTo>
                  <a:cubicBezTo>
                    <a:pt x="7621" y="39061"/>
                    <a:pt x="10026" y="39514"/>
                    <a:pt x="12360" y="39633"/>
                  </a:cubicBezTo>
                  <a:cubicBezTo>
                    <a:pt x="12751" y="39652"/>
                    <a:pt x="13144" y="39663"/>
                    <a:pt x="13540" y="39663"/>
                  </a:cubicBezTo>
                  <a:cubicBezTo>
                    <a:pt x="17434" y="39663"/>
                    <a:pt x="21487" y="38668"/>
                    <a:pt x="24363" y="35965"/>
                  </a:cubicBezTo>
                  <a:cubicBezTo>
                    <a:pt x="25815" y="34632"/>
                    <a:pt x="26839" y="32822"/>
                    <a:pt x="27244" y="30893"/>
                  </a:cubicBezTo>
                  <a:cubicBezTo>
                    <a:pt x="27673" y="28916"/>
                    <a:pt x="27292" y="27082"/>
                    <a:pt x="26387" y="25320"/>
                  </a:cubicBezTo>
                  <a:cubicBezTo>
                    <a:pt x="25863" y="24320"/>
                    <a:pt x="25434" y="23391"/>
                    <a:pt x="25434" y="22272"/>
                  </a:cubicBezTo>
                  <a:cubicBezTo>
                    <a:pt x="25434" y="21272"/>
                    <a:pt x="25649" y="20295"/>
                    <a:pt x="25911" y="19343"/>
                  </a:cubicBezTo>
                  <a:cubicBezTo>
                    <a:pt x="26387" y="17581"/>
                    <a:pt x="27006" y="15723"/>
                    <a:pt x="26601" y="13866"/>
                  </a:cubicBezTo>
                  <a:cubicBezTo>
                    <a:pt x="25792" y="10198"/>
                    <a:pt x="21172" y="9507"/>
                    <a:pt x="19933" y="6150"/>
                  </a:cubicBezTo>
                  <a:cubicBezTo>
                    <a:pt x="19576" y="5149"/>
                    <a:pt x="19457" y="4078"/>
                    <a:pt x="18981" y="3125"/>
                  </a:cubicBezTo>
                  <a:cubicBezTo>
                    <a:pt x="18576" y="2339"/>
                    <a:pt x="17957" y="1673"/>
                    <a:pt x="17242" y="1172"/>
                  </a:cubicBezTo>
                  <a:cubicBezTo>
                    <a:pt x="16114" y="384"/>
                    <a:pt x="14756" y="0"/>
                    <a:pt x="1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503335" y="3476188"/>
              <a:ext cx="463362" cy="1364126"/>
            </a:xfrm>
            <a:custGeom>
              <a:avLst/>
              <a:gdLst/>
              <a:ahLst/>
              <a:cxnLst/>
              <a:rect l="l" t="t" r="r" b="b"/>
              <a:pathLst>
                <a:path w="15457" h="45505" extrusionOk="0">
                  <a:moveTo>
                    <a:pt x="7171" y="1"/>
                  </a:moveTo>
                  <a:cubicBezTo>
                    <a:pt x="7052" y="1"/>
                    <a:pt x="6943" y="78"/>
                    <a:pt x="6955" y="242"/>
                  </a:cubicBezTo>
                  <a:cubicBezTo>
                    <a:pt x="7455" y="6100"/>
                    <a:pt x="8146" y="11959"/>
                    <a:pt x="8836" y="17817"/>
                  </a:cubicBezTo>
                  <a:cubicBezTo>
                    <a:pt x="8486" y="17869"/>
                    <a:pt x="8131" y="17895"/>
                    <a:pt x="7778" y="17895"/>
                  </a:cubicBezTo>
                  <a:cubicBezTo>
                    <a:pt x="6041" y="17895"/>
                    <a:pt x="4311" y="17274"/>
                    <a:pt x="3025" y="16126"/>
                  </a:cubicBezTo>
                  <a:cubicBezTo>
                    <a:pt x="1406" y="14697"/>
                    <a:pt x="549" y="12554"/>
                    <a:pt x="668" y="10387"/>
                  </a:cubicBezTo>
                  <a:cubicBezTo>
                    <a:pt x="680" y="10220"/>
                    <a:pt x="549" y="10137"/>
                    <a:pt x="415" y="10137"/>
                  </a:cubicBezTo>
                  <a:cubicBezTo>
                    <a:pt x="281" y="10137"/>
                    <a:pt x="144" y="10220"/>
                    <a:pt x="144" y="10387"/>
                  </a:cubicBezTo>
                  <a:cubicBezTo>
                    <a:pt x="1" y="12721"/>
                    <a:pt x="954" y="15078"/>
                    <a:pt x="2716" y="16626"/>
                  </a:cubicBezTo>
                  <a:cubicBezTo>
                    <a:pt x="4114" y="17827"/>
                    <a:pt x="5918" y="18475"/>
                    <a:pt x="7740" y="18475"/>
                  </a:cubicBezTo>
                  <a:cubicBezTo>
                    <a:pt x="8122" y="18475"/>
                    <a:pt x="8504" y="18446"/>
                    <a:pt x="8884" y="18388"/>
                  </a:cubicBezTo>
                  <a:cubicBezTo>
                    <a:pt x="9551" y="24056"/>
                    <a:pt x="10265" y="29724"/>
                    <a:pt x="11027" y="35368"/>
                  </a:cubicBezTo>
                  <a:cubicBezTo>
                    <a:pt x="11456" y="38702"/>
                    <a:pt x="11956" y="42012"/>
                    <a:pt x="12456" y="45322"/>
                  </a:cubicBezTo>
                  <a:cubicBezTo>
                    <a:pt x="12477" y="45448"/>
                    <a:pt x="12585" y="45504"/>
                    <a:pt x="12697" y="45504"/>
                  </a:cubicBezTo>
                  <a:cubicBezTo>
                    <a:pt x="12841" y="45504"/>
                    <a:pt x="12993" y="45411"/>
                    <a:pt x="12980" y="45251"/>
                  </a:cubicBezTo>
                  <a:cubicBezTo>
                    <a:pt x="11932" y="37178"/>
                    <a:pt x="10884" y="29105"/>
                    <a:pt x="9884" y="21032"/>
                  </a:cubicBezTo>
                  <a:cubicBezTo>
                    <a:pt x="10336" y="20937"/>
                    <a:pt x="10789" y="20698"/>
                    <a:pt x="11146" y="20508"/>
                  </a:cubicBezTo>
                  <a:cubicBezTo>
                    <a:pt x="11718" y="20198"/>
                    <a:pt x="12218" y="19817"/>
                    <a:pt x="12670" y="19365"/>
                  </a:cubicBezTo>
                  <a:cubicBezTo>
                    <a:pt x="13575" y="18484"/>
                    <a:pt x="14266" y="17364"/>
                    <a:pt x="14718" y="16174"/>
                  </a:cubicBezTo>
                  <a:cubicBezTo>
                    <a:pt x="15266" y="14745"/>
                    <a:pt x="15457" y="13173"/>
                    <a:pt x="15457" y="11649"/>
                  </a:cubicBezTo>
                  <a:cubicBezTo>
                    <a:pt x="15457" y="10006"/>
                    <a:pt x="15290" y="8172"/>
                    <a:pt x="14814" y="6600"/>
                  </a:cubicBezTo>
                  <a:cubicBezTo>
                    <a:pt x="14803" y="6559"/>
                    <a:pt x="14770" y="6540"/>
                    <a:pt x="14736" y="6540"/>
                  </a:cubicBezTo>
                  <a:cubicBezTo>
                    <a:pt x="14692" y="6540"/>
                    <a:pt x="14647" y="6571"/>
                    <a:pt x="14647" y="6624"/>
                  </a:cubicBezTo>
                  <a:cubicBezTo>
                    <a:pt x="14575" y="8172"/>
                    <a:pt x="14837" y="9720"/>
                    <a:pt x="14837" y="11268"/>
                  </a:cubicBezTo>
                  <a:cubicBezTo>
                    <a:pt x="14837" y="12768"/>
                    <a:pt x="14695" y="14245"/>
                    <a:pt x="14194" y="15674"/>
                  </a:cubicBezTo>
                  <a:cubicBezTo>
                    <a:pt x="13790" y="16817"/>
                    <a:pt x="13147" y="17936"/>
                    <a:pt x="12313" y="18817"/>
                  </a:cubicBezTo>
                  <a:cubicBezTo>
                    <a:pt x="11908" y="19222"/>
                    <a:pt x="11456" y="19579"/>
                    <a:pt x="10956" y="19889"/>
                  </a:cubicBezTo>
                  <a:cubicBezTo>
                    <a:pt x="10598" y="20103"/>
                    <a:pt x="10194" y="20222"/>
                    <a:pt x="9813" y="20389"/>
                  </a:cubicBezTo>
                  <a:cubicBezTo>
                    <a:pt x="9384" y="17007"/>
                    <a:pt x="8979" y="13626"/>
                    <a:pt x="8574" y="10244"/>
                  </a:cubicBezTo>
                  <a:cubicBezTo>
                    <a:pt x="8455" y="9125"/>
                    <a:pt x="8336" y="8005"/>
                    <a:pt x="8193" y="6886"/>
                  </a:cubicBezTo>
                  <a:cubicBezTo>
                    <a:pt x="8408" y="6862"/>
                    <a:pt x="8598" y="6696"/>
                    <a:pt x="8765" y="6553"/>
                  </a:cubicBezTo>
                  <a:cubicBezTo>
                    <a:pt x="8979" y="6386"/>
                    <a:pt x="9217" y="6195"/>
                    <a:pt x="9408" y="5981"/>
                  </a:cubicBezTo>
                  <a:cubicBezTo>
                    <a:pt x="9813" y="5552"/>
                    <a:pt x="10146" y="5052"/>
                    <a:pt x="10384" y="4528"/>
                  </a:cubicBezTo>
                  <a:cubicBezTo>
                    <a:pt x="10884" y="3433"/>
                    <a:pt x="11027" y="2266"/>
                    <a:pt x="10765" y="1099"/>
                  </a:cubicBezTo>
                  <a:cubicBezTo>
                    <a:pt x="10737" y="959"/>
                    <a:pt x="10639" y="899"/>
                    <a:pt x="10534" y="899"/>
                  </a:cubicBezTo>
                  <a:cubicBezTo>
                    <a:pt x="10373" y="899"/>
                    <a:pt x="10198" y="1040"/>
                    <a:pt x="10241" y="1242"/>
                  </a:cubicBezTo>
                  <a:cubicBezTo>
                    <a:pt x="10408" y="2266"/>
                    <a:pt x="10241" y="3338"/>
                    <a:pt x="9789" y="4267"/>
                  </a:cubicBezTo>
                  <a:cubicBezTo>
                    <a:pt x="9574" y="4719"/>
                    <a:pt x="9289" y="5148"/>
                    <a:pt x="8955" y="5529"/>
                  </a:cubicBezTo>
                  <a:cubicBezTo>
                    <a:pt x="8765" y="5719"/>
                    <a:pt x="8574" y="5886"/>
                    <a:pt x="8360" y="6053"/>
                  </a:cubicBezTo>
                  <a:cubicBezTo>
                    <a:pt x="8288" y="6100"/>
                    <a:pt x="8217" y="6148"/>
                    <a:pt x="8122" y="6219"/>
                  </a:cubicBezTo>
                  <a:cubicBezTo>
                    <a:pt x="7907" y="4219"/>
                    <a:pt x="7693" y="2218"/>
                    <a:pt x="7455" y="242"/>
                  </a:cubicBezTo>
                  <a:cubicBezTo>
                    <a:pt x="7431" y="84"/>
                    <a:pt x="7295" y="1"/>
                    <a:pt x="7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21"/>
          <p:cNvGrpSpPr/>
          <p:nvPr/>
        </p:nvGrpSpPr>
        <p:grpSpPr>
          <a:xfrm flipH="1">
            <a:off x="9767387" y="6266920"/>
            <a:ext cx="1018813" cy="673525"/>
            <a:chOff x="1556584" y="4594166"/>
            <a:chExt cx="831006" cy="549368"/>
          </a:xfrm>
        </p:grpSpPr>
        <p:sp>
          <p:nvSpPr>
            <p:cNvPr id="1065" name="Google Shape;1065;p21"/>
            <p:cNvSpPr/>
            <p:nvPr/>
          </p:nvSpPr>
          <p:spPr>
            <a:xfrm>
              <a:off x="1556584" y="4594166"/>
              <a:ext cx="831006" cy="549368"/>
            </a:xfrm>
            <a:custGeom>
              <a:avLst/>
              <a:gdLst/>
              <a:ahLst/>
              <a:cxnLst/>
              <a:rect l="l" t="t" r="r" b="b"/>
              <a:pathLst>
                <a:path w="27721" h="18326" extrusionOk="0">
                  <a:moveTo>
                    <a:pt x="12719" y="1"/>
                  </a:moveTo>
                  <a:cubicBezTo>
                    <a:pt x="11479" y="1"/>
                    <a:pt x="10250" y="454"/>
                    <a:pt x="9359" y="1323"/>
                  </a:cubicBezTo>
                  <a:cubicBezTo>
                    <a:pt x="8431" y="2228"/>
                    <a:pt x="7978" y="3562"/>
                    <a:pt x="8526" y="4800"/>
                  </a:cubicBezTo>
                  <a:cubicBezTo>
                    <a:pt x="9050" y="5991"/>
                    <a:pt x="10121" y="6681"/>
                    <a:pt x="11288" y="7205"/>
                  </a:cubicBezTo>
                  <a:cubicBezTo>
                    <a:pt x="10788" y="7300"/>
                    <a:pt x="10312" y="7562"/>
                    <a:pt x="9955" y="7920"/>
                  </a:cubicBezTo>
                  <a:cubicBezTo>
                    <a:pt x="9574" y="8324"/>
                    <a:pt x="9359" y="8801"/>
                    <a:pt x="9288" y="9325"/>
                  </a:cubicBezTo>
                  <a:cubicBezTo>
                    <a:pt x="8758" y="8378"/>
                    <a:pt x="7851" y="7522"/>
                    <a:pt x="6820" y="7522"/>
                  </a:cubicBezTo>
                  <a:cubicBezTo>
                    <a:pt x="6554" y="7522"/>
                    <a:pt x="6280" y="7578"/>
                    <a:pt x="6001" y="7705"/>
                  </a:cubicBezTo>
                  <a:cubicBezTo>
                    <a:pt x="5335" y="7991"/>
                    <a:pt x="4858" y="8658"/>
                    <a:pt x="4811" y="9396"/>
                  </a:cubicBezTo>
                  <a:cubicBezTo>
                    <a:pt x="4811" y="9682"/>
                    <a:pt x="4858" y="9991"/>
                    <a:pt x="4977" y="10253"/>
                  </a:cubicBezTo>
                  <a:cubicBezTo>
                    <a:pt x="4521" y="10080"/>
                    <a:pt x="4054" y="9980"/>
                    <a:pt x="3584" y="9980"/>
                  </a:cubicBezTo>
                  <a:cubicBezTo>
                    <a:pt x="3342" y="9980"/>
                    <a:pt x="3100" y="10006"/>
                    <a:pt x="2858" y="10063"/>
                  </a:cubicBezTo>
                  <a:cubicBezTo>
                    <a:pt x="1810" y="10253"/>
                    <a:pt x="1024" y="11039"/>
                    <a:pt x="715" y="12040"/>
                  </a:cubicBezTo>
                  <a:cubicBezTo>
                    <a:pt x="0" y="14302"/>
                    <a:pt x="1667" y="16326"/>
                    <a:pt x="3668" y="17207"/>
                  </a:cubicBezTo>
                  <a:cubicBezTo>
                    <a:pt x="4454" y="17541"/>
                    <a:pt x="5263" y="17731"/>
                    <a:pt x="6097" y="17826"/>
                  </a:cubicBezTo>
                  <a:cubicBezTo>
                    <a:pt x="6359" y="17898"/>
                    <a:pt x="6621" y="17969"/>
                    <a:pt x="6883" y="18041"/>
                  </a:cubicBezTo>
                  <a:cubicBezTo>
                    <a:pt x="7814" y="18227"/>
                    <a:pt x="8760" y="18326"/>
                    <a:pt x="9698" y="18326"/>
                  </a:cubicBezTo>
                  <a:cubicBezTo>
                    <a:pt x="9959" y="18326"/>
                    <a:pt x="10219" y="18318"/>
                    <a:pt x="10479" y="18303"/>
                  </a:cubicBezTo>
                  <a:cubicBezTo>
                    <a:pt x="13098" y="18136"/>
                    <a:pt x="15575" y="17303"/>
                    <a:pt x="17980" y="16278"/>
                  </a:cubicBezTo>
                  <a:cubicBezTo>
                    <a:pt x="19195" y="15731"/>
                    <a:pt x="20409" y="15159"/>
                    <a:pt x="21600" y="14540"/>
                  </a:cubicBezTo>
                  <a:cubicBezTo>
                    <a:pt x="22743" y="13945"/>
                    <a:pt x="23886" y="13349"/>
                    <a:pt x="24958" y="12659"/>
                  </a:cubicBezTo>
                  <a:cubicBezTo>
                    <a:pt x="25815" y="12087"/>
                    <a:pt x="26649" y="11420"/>
                    <a:pt x="27149" y="10492"/>
                  </a:cubicBezTo>
                  <a:cubicBezTo>
                    <a:pt x="27625" y="9610"/>
                    <a:pt x="27720" y="8586"/>
                    <a:pt x="27315" y="7634"/>
                  </a:cubicBezTo>
                  <a:cubicBezTo>
                    <a:pt x="26887" y="6610"/>
                    <a:pt x="25982" y="5824"/>
                    <a:pt x="24863" y="5681"/>
                  </a:cubicBezTo>
                  <a:cubicBezTo>
                    <a:pt x="24699" y="5655"/>
                    <a:pt x="24535" y="5643"/>
                    <a:pt x="24370" y="5643"/>
                  </a:cubicBezTo>
                  <a:cubicBezTo>
                    <a:pt x="23621" y="5643"/>
                    <a:pt x="22872" y="5903"/>
                    <a:pt x="22267" y="6372"/>
                  </a:cubicBezTo>
                  <a:cubicBezTo>
                    <a:pt x="22267" y="5252"/>
                    <a:pt x="21624" y="4157"/>
                    <a:pt x="20528" y="3800"/>
                  </a:cubicBezTo>
                  <a:cubicBezTo>
                    <a:pt x="20301" y="3724"/>
                    <a:pt x="20065" y="3688"/>
                    <a:pt x="19829" y="3688"/>
                  </a:cubicBezTo>
                  <a:cubicBezTo>
                    <a:pt x="19102" y="3688"/>
                    <a:pt x="18376" y="4028"/>
                    <a:pt x="17909" y="4586"/>
                  </a:cubicBezTo>
                  <a:cubicBezTo>
                    <a:pt x="17790" y="3538"/>
                    <a:pt x="17337" y="2538"/>
                    <a:pt x="16670" y="1728"/>
                  </a:cubicBezTo>
                  <a:cubicBezTo>
                    <a:pt x="15742" y="680"/>
                    <a:pt x="14456" y="85"/>
                    <a:pt x="13074" y="13"/>
                  </a:cubicBezTo>
                  <a:cubicBezTo>
                    <a:pt x="12956" y="5"/>
                    <a:pt x="12837" y="1"/>
                    <a:pt x="1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1644444" y="4687011"/>
              <a:ext cx="600269" cy="429608"/>
            </a:xfrm>
            <a:custGeom>
              <a:avLst/>
              <a:gdLst/>
              <a:ahLst/>
              <a:cxnLst/>
              <a:rect l="l" t="t" r="r" b="b"/>
              <a:pathLst>
                <a:path w="20024" h="14331" extrusionOk="0">
                  <a:moveTo>
                    <a:pt x="19952" y="4376"/>
                  </a:moveTo>
                  <a:cubicBezTo>
                    <a:pt x="19917" y="4376"/>
                    <a:pt x="19881" y="4400"/>
                    <a:pt x="19881" y="4448"/>
                  </a:cubicBezTo>
                  <a:cubicBezTo>
                    <a:pt x="19738" y="5686"/>
                    <a:pt x="19595" y="6948"/>
                    <a:pt x="19476" y="8210"/>
                  </a:cubicBezTo>
                  <a:cubicBezTo>
                    <a:pt x="19428" y="8806"/>
                    <a:pt x="19357" y="9425"/>
                    <a:pt x="19333" y="10044"/>
                  </a:cubicBezTo>
                  <a:cubicBezTo>
                    <a:pt x="19309" y="10306"/>
                    <a:pt x="19285" y="10592"/>
                    <a:pt x="19262" y="10854"/>
                  </a:cubicBezTo>
                  <a:cubicBezTo>
                    <a:pt x="19357" y="10806"/>
                    <a:pt x="19476" y="10735"/>
                    <a:pt x="19595" y="10687"/>
                  </a:cubicBezTo>
                  <a:cubicBezTo>
                    <a:pt x="19595" y="10496"/>
                    <a:pt x="19595" y="10330"/>
                    <a:pt x="19619" y="10163"/>
                  </a:cubicBezTo>
                  <a:cubicBezTo>
                    <a:pt x="19643" y="9520"/>
                    <a:pt x="19690" y="8901"/>
                    <a:pt x="19714" y="8258"/>
                  </a:cubicBezTo>
                  <a:cubicBezTo>
                    <a:pt x="19809" y="6972"/>
                    <a:pt x="19905" y="5710"/>
                    <a:pt x="20024" y="4448"/>
                  </a:cubicBezTo>
                  <a:cubicBezTo>
                    <a:pt x="20024" y="4400"/>
                    <a:pt x="19988" y="4376"/>
                    <a:pt x="19952" y="4376"/>
                  </a:cubicBezTo>
                  <a:close/>
                  <a:moveTo>
                    <a:pt x="15975" y="3084"/>
                  </a:moveTo>
                  <a:cubicBezTo>
                    <a:pt x="15951" y="3084"/>
                    <a:pt x="15928" y="3102"/>
                    <a:pt x="15928" y="3138"/>
                  </a:cubicBezTo>
                  <a:cubicBezTo>
                    <a:pt x="15975" y="4781"/>
                    <a:pt x="16070" y="6400"/>
                    <a:pt x="16213" y="8044"/>
                  </a:cubicBezTo>
                  <a:cubicBezTo>
                    <a:pt x="16285" y="8853"/>
                    <a:pt x="16380" y="9663"/>
                    <a:pt x="16475" y="10473"/>
                  </a:cubicBezTo>
                  <a:cubicBezTo>
                    <a:pt x="16523" y="10878"/>
                    <a:pt x="16571" y="11259"/>
                    <a:pt x="16618" y="11640"/>
                  </a:cubicBezTo>
                  <a:cubicBezTo>
                    <a:pt x="16642" y="11806"/>
                    <a:pt x="16666" y="11973"/>
                    <a:pt x="16690" y="12140"/>
                  </a:cubicBezTo>
                  <a:cubicBezTo>
                    <a:pt x="16785" y="12092"/>
                    <a:pt x="16880" y="12044"/>
                    <a:pt x="16999" y="11997"/>
                  </a:cubicBezTo>
                  <a:cubicBezTo>
                    <a:pt x="16975" y="11854"/>
                    <a:pt x="16952" y="11711"/>
                    <a:pt x="16928" y="11592"/>
                  </a:cubicBezTo>
                  <a:cubicBezTo>
                    <a:pt x="16880" y="11187"/>
                    <a:pt x="16833" y="10782"/>
                    <a:pt x="16785" y="10377"/>
                  </a:cubicBezTo>
                  <a:cubicBezTo>
                    <a:pt x="16690" y="9568"/>
                    <a:pt x="16594" y="8782"/>
                    <a:pt x="16523" y="7972"/>
                  </a:cubicBezTo>
                  <a:cubicBezTo>
                    <a:pt x="16332" y="6377"/>
                    <a:pt x="16166" y="4757"/>
                    <a:pt x="16023" y="3138"/>
                  </a:cubicBezTo>
                  <a:cubicBezTo>
                    <a:pt x="16023" y="3102"/>
                    <a:pt x="15999" y="3084"/>
                    <a:pt x="15975" y="3084"/>
                  </a:cubicBezTo>
                  <a:close/>
                  <a:moveTo>
                    <a:pt x="10979" y="0"/>
                  </a:moveTo>
                  <a:cubicBezTo>
                    <a:pt x="10935" y="0"/>
                    <a:pt x="10888" y="32"/>
                    <a:pt x="10903" y="90"/>
                  </a:cubicBezTo>
                  <a:cubicBezTo>
                    <a:pt x="11617" y="2328"/>
                    <a:pt x="12308" y="4591"/>
                    <a:pt x="13022" y="6829"/>
                  </a:cubicBezTo>
                  <a:cubicBezTo>
                    <a:pt x="13379" y="7948"/>
                    <a:pt x="13737" y="9068"/>
                    <a:pt x="14118" y="10187"/>
                  </a:cubicBezTo>
                  <a:cubicBezTo>
                    <a:pt x="14308" y="10711"/>
                    <a:pt x="14475" y="11259"/>
                    <a:pt x="14665" y="11806"/>
                  </a:cubicBezTo>
                  <a:cubicBezTo>
                    <a:pt x="14761" y="12092"/>
                    <a:pt x="14856" y="12378"/>
                    <a:pt x="14951" y="12664"/>
                  </a:cubicBezTo>
                  <a:cubicBezTo>
                    <a:pt x="14975" y="12735"/>
                    <a:pt x="15023" y="12806"/>
                    <a:pt x="15046" y="12878"/>
                  </a:cubicBezTo>
                  <a:cubicBezTo>
                    <a:pt x="15094" y="12854"/>
                    <a:pt x="15142" y="12830"/>
                    <a:pt x="15213" y="12806"/>
                  </a:cubicBezTo>
                  <a:cubicBezTo>
                    <a:pt x="15261" y="12783"/>
                    <a:pt x="15285" y="12759"/>
                    <a:pt x="15332" y="12735"/>
                  </a:cubicBezTo>
                  <a:cubicBezTo>
                    <a:pt x="15308" y="12640"/>
                    <a:pt x="15285" y="12545"/>
                    <a:pt x="15261" y="12473"/>
                  </a:cubicBezTo>
                  <a:cubicBezTo>
                    <a:pt x="15166" y="12163"/>
                    <a:pt x="15070" y="11878"/>
                    <a:pt x="14975" y="11592"/>
                  </a:cubicBezTo>
                  <a:lnTo>
                    <a:pt x="14451" y="9973"/>
                  </a:lnTo>
                  <a:cubicBezTo>
                    <a:pt x="14094" y="8877"/>
                    <a:pt x="13713" y="7782"/>
                    <a:pt x="13332" y="6686"/>
                  </a:cubicBezTo>
                  <a:cubicBezTo>
                    <a:pt x="12594" y="4471"/>
                    <a:pt x="11808" y="2257"/>
                    <a:pt x="11046" y="42"/>
                  </a:cubicBezTo>
                  <a:cubicBezTo>
                    <a:pt x="11036" y="14"/>
                    <a:pt x="11008" y="0"/>
                    <a:pt x="10979" y="0"/>
                  </a:cubicBezTo>
                  <a:close/>
                  <a:moveTo>
                    <a:pt x="9075" y="5913"/>
                  </a:moveTo>
                  <a:cubicBezTo>
                    <a:pt x="9009" y="5913"/>
                    <a:pt x="8945" y="5996"/>
                    <a:pt x="8998" y="6067"/>
                  </a:cubicBezTo>
                  <a:cubicBezTo>
                    <a:pt x="9974" y="7305"/>
                    <a:pt x="10903" y="8591"/>
                    <a:pt x="11808" y="9877"/>
                  </a:cubicBezTo>
                  <a:cubicBezTo>
                    <a:pt x="12236" y="10520"/>
                    <a:pt x="12665" y="11139"/>
                    <a:pt x="13094" y="11782"/>
                  </a:cubicBezTo>
                  <a:cubicBezTo>
                    <a:pt x="13308" y="12116"/>
                    <a:pt x="13522" y="12449"/>
                    <a:pt x="13737" y="12783"/>
                  </a:cubicBezTo>
                  <a:cubicBezTo>
                    <a:pt x="13808" y="12926"/>
                    <a:pt x="13903" y="13116"/>
                    <a:pt x="14022" y="13283"/>
                  </a:cubicBezTo>
                  <a:cubicBezTo>
                    <a:pt x="14142" y="13235"/>
                    <a:pt x="14237" y="13188"/>
                    <a:pt x="14332" y="13164"/>
                  </a:cubicBezTo>
                  <a:cubicBezTo>
                    <a:pt x="14237" y="12926"/>
                    <a:pt x="14046" y="12711"/>
                    <a:pt x="13927" y="12521"/>
                  </a:cubicBezTo>
                  <a:cubicBezTo>
                    <a:pt x="13737" y="12211"/>
                    <a:pt x="13522" y="11878"/>
                    <a:pt x="13308" y="11544"/>
                  </a:cubicBezTo>
                  <a:cubicBezTo>
                    <a:pt x="12856" y="10901"/>
                    <a:pt x="12427" y="10235"/>
                    <a:pt x="11974" y="9615"/>
                  </a:cubicBezTo>
                  <a:cubicBezTo>
                    <a:pt x="11069" y="8353"/>
                    <a:pt x="10117" y="7139"/>
                    <a:pt x="9140" y="5948"/>
                  </a:cubicBezTo>
                  <a:cubicBezTo>
                    <a:pt x="9122" y="5923"/>
                    <a:pt x="9099" y="5913"/>
                    <a:pt x="9075" y="5913"/>
                  </a:cubicBezTo>
                  <a:close/>
                  <a:moveTo>
                    <a:pt x="4858" y="7366"/>
                  </a:moveTo>
                  <a:cubicBezTo>
                    <a:pt x="4788" y="7366"/>
                    <a:pt x="4750" y="7460"/>
                    <a:pt x="4830" y="7520"/>
                  </a:cubicBezTo>
                  <a:cubicBezTo>
                    <a:pt x="6307" y="8568"/>
                    <a:pt x="7759" y="9663"/>
                    <a:pt x="9188" y="10830"/>
                  </a:cubicBezTo>
                  <a:cubicBezTo>
                    <a:pt x="9879" y="11378"/>
                    <a:pt x="10546" y="11949"/>
                    <a:pt x="11212" y="12521"/>
                  </a:cubicBezTo>
                  <a:cubicBezTo>
                    <a:pt x="11570" y="12830"/>
                    <a:pt x="11903" y="13140"/>
                    <a:pt x="12236" y="13449"/>
                  </a:cubicBezTo>
                  <a:cubicBezTo>
                    <a:pt x="12379" y="13569"/>
                    <a:pt x="12498" y="13664"/>
                    <a:pt x="12641" y="13783"/>
                  </a:cubicBezTo>
                  <a:cubicBezTo>
                    <a:pt x="12784" y="13735"/>
                    <a:pt x="12927" y="13688"/>
                    <a:pt x="13070" y="13640"/>
                  </a:cubicBezTo>
                  <a:cubicBezTo>
                    <a:pt x="12903" y="13449"/>
                    <a:pt x="12665" y="13283"/>
                    <a:pt x="12522" y="13164"/>
                  </a:cubicBezTo>
                  <a:cubicBezTo>
                    <a:pt x="12189" y="12854"/>
                    <a:pt x="11832" y="12545"/>
                    <a:pt x="11498" y="12259"/>
                  </a:cubicBezTo>
                  <a:cubicBezTo>
                    <a:pt x="10784" y="11640"/>
                    <a:pt x="10069" y="11068"/>
                    <a:pt x="9355" y="10496"/>
                  </a:cubicBezTo>
                  <a:cubicBezTo>
                    <a:pt x="7902" y="9401"/>
                    <a:pt x="6426" y="8353"/>
                    <a:pt x="4901" y="7377"/>
                  </a:cubicBezTo>
                  <a:cubicBezTo>
                    <a:pt x="4886" y="7369"/>
                    <a:pt x="4872" y="7366"/>
                    <a:pt x="4858" y="7366"/>
                  </a:cubicBezTo>
                  <a:close/>
                  <a:moveTo>
                    <a:pt x="69" y="9302"/>
                  </a:moveTo>
                  <a:cubicBezTo>
                    <a:pt x="15" y="9302"/>
                    <a:pt x="1" y="9380"/>
                    <a:pt x="43" y="9401"/>
                  </a:cubicBezTo>
                  <a:cubicBezTo>
                    <a:pt x="2020" y="10306"/>
                    <a:pt x="4020" y="11139"/>
                    <a:pt x="5997" y="12044"/>
                  </a:cubicBezTo>
                  <a:cubicBezTo>
                    <a:pt x="6997" y="12497"/>
                    <a:pt x="7950" y="12949"/>
                    <a:pt x="8926" y="13426"/>
                  </a:cubicBezTo>
                  <a:cubicBezTo>
                    <a:pt x="9426" y="13664"/>
                    <a:pt x="9926" y="13902"/>
                    <a:pt x="10426" y="14140"/>
                  </a:cubicBezTo>
                  <a:cubicBezTo>
                    <a:pt x="10546" y="14212"/>
                    <a:pt x="10665" y="14259"/>
                    <a:pt x="10807" y="14331"/>
                  </a:cubicBezTo>
                  <a:cubicBezTo>
                    <a:pt x="10974" y="14283"/>
                    <a:pt x="11141" y="14259"/>
                    <a:pt x="11308" y="14212"/>
                  </a:cubicBezTo>
                  <a:cubicBezTo>
                    <a:pt x="11069" y="14069"/>
                    <a:pt x="10831" y="13973"/>
                    <a:pt x="10593" y="13854"/>
                  </a:cubicBezTo>
                  <a:cubicBezTo>
                    <a:pt x="10093" y="13592"/>
                    <a:pt x="9617" y="13354"/>
                    <a:pt x="9117" y="13116"/>
                  </a:cubicBezTo>
                  <a:cubicBezTo>
                    <a:pt x="8116" y="12640"/>
                    <a:pt x="7116" y="12163"/>
                    <a:pt x="6116" y="11735"/>
                  </a:cubicBezTo>
                  <a:cubicBezTo>
                    <a:pt x="4139" y="10830"/>
                    <a:pt x="2139" y="9973"/>
                    <a:pt x="91" y="9306"/>
                  </a:cubicBezTo>
                  <a:cubicBezTo>
                    <a:pt x="83" y="9303"/>
                    <a:pt x="76" y="9302"/>
                    <a:pt x="69" y="9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7" name="Google Shape;1067;p21"/>
          <p:cNvGrpSpPr/>
          <p:nvPr/>
        </p:nvGrpSpPr>
        <p:grpSpPr>
          <a:xfrm>
            <a:off x="991815" y="6173290"/>
            <a:ext cx="1018828" cy="640055"/>
            <a:chOff x="531312" y="4496299"/>
            <a:chExt cx="976637" cy="613549"/>
          </a:xfrm>
        </p:grpSpPr>
        <p:sp>
          <p:nvSpPr>
            <p:cNvPr id="1068" name="Google Shape;1068;p21"/>
            <p:cNvSpPr/>
            <p:nvPr/>
          </p:nvSpPr>
          <p:spPr>
            <a:xfrm>
              <a:off x="531312" y="4496299"/>
              <a:ext cx="976637" cy="613549"/>
            </a:xfrm>
            <a:custGeom>
              <a:avLst/>
              <a:gdLst/>
              <a:ahLst/>
              <a:cxnLst/>
              <a:rect l="l" t="t" r="r" b="b"/>
              <a:pathLst>
                <a:path w="32579" h="20467" extrusionOk="0">
                  <a:moveTo>
                    <a:pt x="10318" y="1"/>
                  </a:moveTo>
                  <a:cubicBezTo>
                    <a:pt x="9455" y="1"/>
                    <a:pt x="8586" y="185"/>
                    <a:pt x="7812" y="507"/>
                  </a:cubicBezTo>
                  <a:cubicBezTo>
                    <a:pt x="6407" y="1126"/>
                    <a:pt x="4978" y="2198"/>
                    <a:pt x="4764" y="3793"/>
                  </a:cubicBezTo>
                  <a:cubicBezTo>
                    <a:pt x="4549" y="5412"/>
                    <a:pt x="5335" y="7151"/>
                    <a:pt x="6264" y="8437"/>
                  </a:cubicBezTo>
                  <a:cubicBezTo>
                    <a:pt x="6764" y="9151"/>
                    <a:pt x="7359" y="9770"/>
                    <a:pt x="8002" y="10294"/>
                  </a:cubicBezTo>
                  <a:cubicBezTo>
                    <a:pt x="7383" y="10437"/>
                    <a:pt x="6764" y="10771"/>
                    <a:pt x="6311" y="11247"/>
                  </a:cubicBezTo>
                  <a:cubicBezTo>
                    <a:pt x="5859" y="11699"/>
                    <a:pt x="5573" y="12295"/>
                    <a:pt x="5454" y="12914"/>
                  </a:cubicBezTo>
                  <a:cubicBezTo>
                    <a:pt x="5216" y="12795"/>
                    <a:pt x="4954" y="12700"/>
                    <a:pt x="4692" y="12628"/>
                  </a:cubicBezTo>
                  <a:cubicBezTo>
                    <a:pt x="4337" y="12548"/>
                    <a:pt x="3961" y="12489"/>
                    <a:pt x="3585" y="12489"/>
                  </a:cubicBezTo>
                  <a:cubicBezTo>
                    <a:pt x="3405" y="12489"/>
                    <a:pt x="3226" y="12502"/>
                    <a:pt x="3049" y="12533"/>
                  </a:cubicBezTo>
                  <a:cubicBezTo>
                    <a:pt x="2525" y="12628"/>
                    <a:pt x="2144" y="12819"/>
                    <a:pt x="1691" y="13081"/>
                  </a:cubicBezTo>
                  <a:cubicBezTo>
                    <a:pt x="739" y="13676"/>
                    <a:pt x="215" y="14533"/>
                    <a:pt x="120" y="15629"/>
                  </a:cubicBezTo>
                  <a:cubicBezTo>
                    <a:pt x="1" y="16772"/>
                    <a:pt x="501" y="17820"/>
                    <a:pt x="1310" y="18582"/>
                  </a:cubicBezTo>
                  <a:cubicBezTo>
                    <a:pt x="2001" y="19272"/>
                    <a:pt x="2858" y="19725"/>
                    <a:pt x="3763" y="20034"/>
                  </a:cubicBezTo>
                  <a:cubicBezTo>
                    <a:pt x="4362" y="20361"/>
                    <a:pt x="5044" y="20467"/>
                    <a:pt x="5757" y="20467"/>
                  </a:cubicBezTo>
                  <a:cubicBezTo>
                    <a:pt x="5979" y="20467"/>
                    <a:pt x="6204" y="20456"/>
                    <a:pt x="6431" y="20439"/>
                  </a:cubicBezTo>
                  <a:cubicBezTo>
                    <a:pt x="8312" y="20296"/>
                    <a:pt x="10193" y="20011"/>
                    <a:pt x="12051" y="19701"/>
                  </a:cubicBezTo>
                  <a:cubicBezTo>
                    <a:pt x="16004" y="19082"/>
                    <a:pt x="19957" y="18510"/>
                    <a:pt x="23910" y="17820"/>
                  </a:cubicBezTo>
                  <a:cubicBezTo>
                    <a:pt x="25577" y="17534"/>
                    <a:pt x="27387" y="17391"/>
                    <a:pt x="28983" y="16772"/>
                  </a:cubicBezTo>
                  <a:cubicBezTo>
                    <a:pt x="30436" y="16200"/>
                    <a:pt x="31436" y="15105"/>
                    <a:pt x="31817" y="13581"/>
                  </a:cubicBezTo>
                  <a:cubicBezTo>
                    <a:pt x="32579" y="10509"/>
                    <a:pt x="31436" y="6841"/>
                    <a:pt x="28792" y="5031"/>
                  </a:cubicBezTo>
                  <a:cubicBezTo>
                    <a:pt x="27769" y="4338"/>
                    <a:pt x="26544" y="3922"/>
                    <a:pt x="25319" y="3922"/>
                  </a:cubicBezTo>
                  <a:cubicBezTo>
                    <a:pt x="24862" y="3922"/>
                    <a:pt x="24405" y="3980"/>
                    <a:pt x="23958" y="4103"/>
                  </a:cubicBezTo>
                  <a:cubicBezTo>
                    <a:pt x="23172" y="4317"/>
                    <a:pt x="22505" y="4674"/>
                    <a:pt x="21934" y="5174"/>
                  </a:cubicBezTo>
                  <a:cubicBezTo>
                    <a:pt x="21910" y="4817"/>
                    <a:pt x="21862" y="4460"/>
                    <a:pt x="21767" y="4126"/>
                  </a:cubicBezTo>
                  <a:cubicBezTo>
                    <a:pt x="21434" y="2888"/>
                    <a:pt x="20576" y="2055"/>
                    <a:pt x="19433" y="1531"/>
                  </a:cubicBezTo>
                  <a:cubicBezTo>
                    <a:pt x="18861" y="1257"/>
                    <a:pt x="18269" y="1113"/>
                    <a:pt x="17674" y="1113"/>
                  </a:cubicBezTo>
                  <a:cubicBezTo>
                    <a:pt x="17131" y="1113"/>
                    <a:pt x="16586" y="1233"/>
                    <a:pt x="16052" y="1483"/>
                  </a:cubicBezTo>
                  <a:cubicBezTo>
                    <a:pt x="15456" y="1745"/>
                    <a:pt x="14956" y="2126"/>
                    <a:pt x="14527" y="2579"/>
                  </a:cubicBezTo>
                  <a:cubicBezTo>
                    <a:pt x="14194" y="1745"/>
                    <a:pt x="13551" y="1007"/>
                    <a:pt x="12789" y="602"/>
                  </a:cubicBezTo>
                  <a:cubicBezTo>
                    <a:pt x="12039" y="185"/>
                    <a:pt x="11182" y="1"/>
                    <a:pt x="10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10672" y="4646936"/>
              <a:ext cx="283617" cy="373430"/>
            </a:xfrm>
            <a:custGeom>
              <a:avLst/>
              <a:gdLst/>
              <a:ahLst/>
              <a:cxnLst/>
              <a:rect l="l" t="t" r="r" b="b"/>
              <a:pathLst>
                <a:path w="9461" h="12457" extrusionOk="0">
                  <a:moveTo>
                    <a:pt x="1034" y="0"/>
                  </a:moveTo>
                  <a:cubicBezTo>
                    <a:pt x="959" y="0"/>
                    <a:pt x="897" y="76"/>
                    <a:pt x="946" y="173"/>
                  </a:cubicBezTo>
                  <a:cubicBezTo>
                    <a:pt x="1898" y="2412"/>
                    <a:pt x="3280" y="4531"/>
                    <a:pt x="4661" y="6555"/>
                  </a:cubicBezTo>
                  <a:cubicBezTo>
                    <a:pt x="4970" y="7032"/>
                    <a:pt x="5304" y="7484"/>
                    <a:pt x="5637" y="7960"/>
                  </a:cubicBezTo>
                  <a:cubicBezTo>
                    <a:pt x="5167" y="7991"/>
                    <a:pt x="4695" y="8006"/>
                    <a:pt x="4222" y="8006"/>
                  </a:cubicBezTo>
                  <a:cubicBezTo>
                    <a:pt x="2853" y="8006"/>
                    <a:pt x="1482" y="7881"/>
                    <a:pt x="136" y="7651"/>
                  </a:cubicBezTo>
                  <a:cubicBezTo>
                    <a:pt x="129" y="7649"/>
                    <a:pt x="122" y="7648"/>
                    <a:pt x="115" y="7648"/>
                  </a:cubicBezTo>
                  <a:cubicBezTo>
                    <a:pt x="34" y="7648"/>
                    <a:pt x="0" y="7772"/>
                    <a:pt x="88" y="7794"/>
                  </a:cubicBezTo>
                  <a:cubicBezTo>
                    <a:pt x="1598" y="8278"/>
                    <a:pt x="3137" y="8515"/>
                    <a:pt x="4694" y="8515"/>
                  </a:cubicBezTo>
                  <a:cubicBezTo>
                    <a:pt x="5126" y="8515"/>
                    <a:pt x="5560" y="8497"/>
                    <a:pt x="5994" y="8461"/>
                  </a:cubicBezTo>
                  <a:cubicBezTo>
                    <a:pt x="6971" y="9794"/>
                    <a:pt x="7971" y="11104"/>
                    <a:pt x="8995" y="12390"/>
                  </a:cubicBezTo>
                  <a:cubicBezTo>
                    <a:pt x="9030" y="12437"/>
                    <a:pt x="9078" y="12456"/>
                    <a:pt x="9128" y="12456"/>
                  </a:cubicBezTo>
                  <a:cubicBezTo>
                    <a:pt x="9283" y="12456"/>
                    <a:pt x="9460" y="12272"/>
                    <a:pt x="9352" y="12128"/>
                  </a:cubicBezTo>
                  <a:cubicBezTo>
                    <a:pt x="7876" y="10175"/>
                    <a:pt x="6518" y="8175"/>
                    <a:pt x="5161" y="6151"/>
                  </a:cubicBezTo>
                  <a:cubicBezTo>
                    <a:pt x="3827" y="4126"/>
                    <a:pt x="2589" y="2007"/>
                    <a:pt x="1136" y="54"/>
                  </a:cubicBezTo>
                  <a:cubicBezTo>
                    <a:pt x="1106" y="16"/>
                    <a:pt x="1069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1089583" y="4662284"/>
              <a:ext cx="64991" cy="338116"/>
            </a:xfrm>
            <a:custGeom>
              <a:avLst/>
              <a:gdLst/>
              <a:ahLst/>
              <a:cxnLst/>
              <a:rect l="l" t="t" r="r" b="b"/>
              <a:pathLst>
                <a:path w="2168" h="11279" extrusionOk="0">
                  <a:moveTo>
                    <a:pt x="115" y="1"/>
                  </a:moveTo>
                  <a:cubicBezTo>
                    <a:pt x="62" y="1"/>
                    <a:pt x="1" y="32"/>
                    <a:pt x="1" y="90"/>
                  </a:cubicBezTo>
                  <a:cubicBezTo>
                    <a:pt x="191" y="1971"/>
                    <a:pt x="715" y="3805"/>
                    <a:pt x="1001" y="5662"/>
                  </a:cubicBezTo>
                  <a:cubicBezTo>
                    <a:pt x="1144" y="6639"/>
                    <a:pt x="1287" y="7639"/>
                    <a:pt x="1406" y="8615"/>
                  </a:cubicBezTo>
                  <a:cubicBezTo>
                    <a:pt x="1453" y="9092"/>
                    <a:pt x="1525" y="9568"/>
                    <a:pt x="1596" y="10020"/>
                  </a:cubicBezTo>
                  <a:cubicBezTo>
                    <a:pt x="1644" y="10449"/>
                    <a:pt x="1668" y="10830"/>
                    <a:pt x="1834" y="11235"/>
                  </a:cubicBezTo>
                  <a:cubicBezTo>
                    <a:pt x="1854" y="11265"/>
                    <a:pt x="1887" y="11278"/>
                    <a:pt x="1919" y="11278"/>
                  </a:cubicBezTo>
                  <a:cubicBezTo>
                    <a:pt x="1965" y="11278"/>
                    <a:pt x="2011" y="11253"/>
                    <a:pt x="2025" y="11211"/>
                  </a:cubicBezTo>
                  <a:cubicBezTo>
                    <a:pt x="2168" y="10759"/>
                    <a:pt x="2120" y="10306"/>
                    <a:pt x="2096" y="9854"/>
                  </a:cubicBezTo>
                  <a:cubicBezTo>
                    <a:pt x="2072" y="9330"/>
                    <a:pt x="2049" y="8830"/>
                    <a:pt x="1977" y="8330"/>
                  </a:cubicBezTo>
                  <a:cubicBezTo>
                    <a:pt x="1882" y="7425"/>
                    <a:pt x="1763" y="6496"/>
                    <a:pt x="1620" y="5591"/>
                  </a:cubicBezTo>
                  <a:cubicBezTo>
                    <a:pt x="1287" y="3733"/>
                    <a:pt x="977" y="1781"/>
                    <a:pt x="191" y="42"/>
                  </a:cubicBezTo>
                  <a:cubicBezTo>
                    <a:pt x="182" y="14"/>
                    <a:pt x="150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233085" y="4741695"/>
              <a:ext cx="86605" cy="254299"/>
            </a:xfrm>
            <a:custGeom>
              <a:avLst/>
              <a:gdLst/>
              <a:ahLst/>
              <a:cxnLst/>
              <a:rect l="l" t="t" r="r" b="b"/>
              <a:pathLst>
                <a:path w="2889" h="8483" extrusionOk="0">
                  <a:moveTo>
                    <a:pt x="2747" y="0"/>
                  </a:moveTo>
                  <a:cubicBezTo>
                    <a:pt x="2709" y="0"/>
                    <a:pt x="2669" y="19"/>
                    <a:pt x="2644" y="60"/>
                  </a:cubicBezTo>
                  <a:cubicBezTo>
                    <a:pt x="1953" y="1418"/>
                    <a:pt x="1453" y="2870"/>
                    <a:pt x="977" y="4323"/>
                  </a:cubicBezTo>
                  <a:cubicBezTo>
                    <a:pt x="762" y="5061"/>
                    <a:pt x="548" y="5800"/>
                    <a:pt x="358" y="6538"/>
                  </a:cubicBezTo>
                  <a:cubicBezTo>
                    <a:pt x="286" y="6919"/>
                    <a:pt x="191" y="7300"/>
                    <a:pt x="119" y="7681"/>
                  </a:cubicBezTo>
                  <a:cubicBezTo>
                    <a:pt x="48" y="7943"/>
                    <a:pt x="0" y="8205"/>
                    <a:pt x="191" y="8443"/>
                  </a:cubicBezTo>
                  <a:cubicBezTo>
                    <a:pt x="205" y="8471"/>
                    <a:pt x="235" y="8482"/>
                    <a:pt x="267" y="8482"/>
                  </a:cubicBezTo>
                  <a:cubicBezTo>
                    <a:pt x="290" y="8482"/>
                    <a:pt x="314" y="8477"/>
                    <a:pt x="334" y="8467"/>
                  </a:cubicBezTo>
                  <a:cubicBezTo>
                    <a:pt x="619" y="8300"/>
                    <a:pt x="643" y="7967"/>
                    <a:pt x="691" y="7681"/>
                  </a:cubicBezTo>
                  <a:cubicBezTo>
                    <a:pt x="762" y="7324"/>
                    <a:pt x="858" y="6967"/>
                    <a:pt x="929" y="6633"/>
                  </a:cubicBezTo>
                  <a:cubicBezTo>
                    <a:pt x="1120" y="5895"/>
                    <a:pt x="1286" y="5180"/>
                    <a:pt x="1501" y="4466"/>
                  </a:cubicBezTo>
                  <a:cubicBezTo>
                    <a:pt x="1905" y="3013"/>
                    <a:pt x="2406" y="1584"/>
                    <a:pt x="2858" y="156"/>
                  </a:cubicBezTo>
                  <a:cubicBezTo>
                    <a:pt x="2889" y="63"/>
                    <a:pt x="2820" y="0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694779" y="4949379"/>
              <a:ext cx="225641" cy="111876"/>
            </a:xfrm>
            <a:custGeom>
              <a:avLst/>
              <a:gdLst/>
              <a:ahLst/>
              <a:cxnLst/>
              <a:rect l="l" t="t" r="r" b="b"/>
              <a:pathLst>
                <a:path w="7527" h="3732" extrusionOk="0">
                  <a:moveTo>
                    <a:pt x="220" y="0"/>
                  </a:moveTo>
                  <a:cubicBezTo>
                    <a:pt x="87" y="0"/>
                    <a:pt x="0" y="171"/>
                    <a:pt x="144" y="253"/>
                  </a:cubicBezTo>
                  <a:cubicBezTo>
                    <a:pt x="1359" y="920"/>
                    <a:pt x="2597" y="1539"/>
                    <a:pt x="3835" y="2158"/>
                  </a:cubicBezTo>
                  <a:cubicBezTo>
                    <a:pt x="4454" y="2444"/>
                    <a:pt x="5074" y="2753"/>
                    <a:pt x="5693" y="3039"/>
                  </a:cubicBezTo>
                  <a:cubicBezTo>
                    <a:pt x="5979" y="3182"/>
                    <a:pt x="6288" y="3349"/>
                    <a:pt x="6574" y="3492"/>
                  </a:cubicBezTo>
                  <a:cubicBezTo>
                    <a:pt x="6786" y="3588"/>
                    <a:pt x="6999" y="3732"/>
                    <a:pt x="7224" y="3732"/>
                  </a:cubicBezTo>
                  <a:cubicBezTo>
                    <a:pt x="7276" y="3732"/>
                    <a:pt x="7330" y="3724"/>
                    <a:pt x="7384" y="3706"/>
                  </a:cubicBezTo>
                  <a:cubicBezTo>
                    <a:pt x="7455" y="3682"/>
                    <a:pt x="7527" y="3587"/>
                    <a:pt x="7503" y="3515"/>
                  </a:cubicBezTo>
                  <a:cubicBezTo>
                    <a:pt x="7384" y="3230"/>
                    <a:pt x="7122" y="3134"/>
                    <a:pt x="6860" y="3015"/>
                  </a:cubicBezTo>
                  <a:cubicBezTo>
                    <a:pt x="6550" y="2872"/>
                    <a:pt x="6264" y="2730"/>
                    <a:pt x="5955" y="2587"/>
                  </a:cubicBezTo>
                  <a:lnTo>
                    <a:pt x="4097" y="1729"/>
                  </a:lnTo>
                  <a:cubicBezTo>
                    <a:pt x="2835" y="1134"/>
                    <a:pt x="1549" y="562"/>
                    <a:pt x="287" y="15"/>
                  </a:cubicBezTo>
                  <a:cubicBezTo>
                    <a:pt x="264" y="5"/>
                    <a:pt x="241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206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 b="1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061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BB7D6-C304-82F9-A0C4-DD9666AE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83;p35">
            <a:extLst>
              <a:ext uri="{FF2B5EF4-FFF2-40B4-BE49-F238E27FC236}">
                <a16:creationId xmlns:a16="http://schemas.microsoft.com/office/drawing/2014/main" id="{E099BD35-6099-F815-E674-A125E45D40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4304" y="1020953"/>
            <a:ext cx="8490400" cy="429857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lnSpc>
                <a:spcPct val="15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defRPr/>
            </a:pPr>
            <a:r>
              <a:rPr lang="zh-TW" altLang="en-US" sz="4800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  <a:t>成熟的屬靈生命 </a:t>
            </a:r>
            <a:br>
              <a:rPr lang="en-CA" altLang="zh-TW" sz="4800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</a:br>
            <a:r>
              <a:rPr lang="zh-CN" altLang="en-US" sz="3200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  <a:t>歌</a:t>
            </a:r>
            <a:r>
              <a:rPr lang="zh-TW" altLang="en-US" sz="3200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  <a:t>羅西書</a:t>
            </a:r>
            <a:r>
              <a:rPr lang="en-US" altLang="zh-TW" sz="3200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  <a:t>2:1-3</a:t>
            </a:r>
            <a:br>
              <a:rPr lang="zh-TW" altLang="en-US" sz="3200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</a:br>
            <a:br>
              <a:rPr lang="en-US" altLang="zh-CN" sz="320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</a:rPr>
            </a:br>
            <a:r>
              <a:rPr lang="zh-CN" altLang="en-US" sz="3733" b="0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Calibri"/>
              </a:rPr>
              <a:t>黃可華 牧師</a:t>
            </a:r>
            <a:endParaRPr lang="en-US" altLang="zh-CN" sz="3200" b="0" dirty="0"/>
          </a:p>
        </p:txBody>
      </p:sp>
      <p:cxnSp>
        <p:nvCxnSpPr>
          <p:cNvPr id="6" name="Google Shape;1600;p35">
            <a:extLst>
              <a:ext uri="{FF2B5EF4-FFF2-40B4-BE49-F238E27FC236}">
                <a16:creationId xmlns:a16="http://schemas.microsoft.com/office/drawing/2014/main" id="{89F9A217-8E96-6A85-F936-3281EBE6F02B}"/>
              </a:ext>
            </a:extLst>
          </p:cNvPr>
          <p:cNvCxnSpPr>
            <a:cxnSpLocks/>
          </p:cNvCxnSpPr>
          <p:nvPr/>
        </p:nvCxnSpPr>
        <p:spPr>
          <a:xfrm>
            <a:off x="3704188" y="4978909"/>
            <a:ext cx="4770632" cy="413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405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A548-EEAF-85F7-88F5-74047502C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A6C0F0-4B35-84F6-AE9D-051F428A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011" cy="1325563"/>
          </a:xfrm>
        </p:spPr>
        <p:txBody>
          <a:bodyPr>
            <a:noAutofit/>
          </a:bodyPr>
          <a:lstStyle/>
          <a:p>
            <a:pPr algn="l"/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前言：</a:t>
            </a:r>
            <a:r>
              <a:rPr lang="zh-CN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使徒保羅的心願 </a:t>
            </a:r>
            <a:r>
              <a:rPr lang="en-US" altLang="zh-CN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– </a:t>
            </a:r>
            <a:r>
              <a:rPr lang="zh-CN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更加成熟的生命</a:t>
            </a:r>
            <a:endParaRPr lang="en-US" altLang="zh-CN" sz="4267" kern="1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Montserra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894C6F-1175-6E16-807A-F8D1F3D42219}"/>
              </a:ext>
            </a:extLst>
          </p:cNvPr>
          <p:cNvSpPr txBox="1">
            <a:spLocks/>
          </p:cNvSpPr>
          <p:nvPr/>
        </p:nvSpPr>
        <p:spPr>
          <a:xfrm>
            <a:off x="838201" y="1764829"/>
            <a:ext cx="5972433" cy="277422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altLang="zh-CN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1</a:t>
            </a:r>
            <a:r>
              <a:rPr lang="zh-TW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我願意你們曉得，我為你們和老底嘉人，並一切沒有與我親自見面的人，是何等地盡心竭力</a:t>
            </a:r>
            <a:r>
              <a:rPr lang="zh-CN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。</a:t>
            </a:r>
            <a:endParaRPr lang="en-CA" altLang="zh-CN" sz="3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F8A81-AD92-CD6E-052D-F9822E3E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35" y="3103418"/>
            <a:ext cx="3322563" cy="33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F0D0-18BF-FE4E-FD76-6D51E2B8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5A371E-0B6A-0CB1-662D-47559071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011" cy="1526020"/>
          </a:xfrm>
        </p:spPr>
        <p:txBody>
          <a:bodyPr>
            <a:noAutofit/>
          </a:bodyPr>
          <a:lstStyle/>
          <a:p>
            <a:pPr algn="l"/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靈命成熟的標記：</a:t>
            </a:r>
            <a:br>
              <a:rPr lang="en-CA" altLang="zh-CN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</a:br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一、對己有盼望－心得安慰，堅定追求！</a:t>
            </a:r>
            <a:endParaRPr lang="en-US" altLang="zh-CN" sz="4267" kern="1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Montserra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D844EB-BA9D-7699-3575-E617F014EC99}"/>
              </a:ext>
            </a:extLst>
          </p:cNvPr>
          <p:cNvSpPr txBox="1">
            <a:spLocks/>
          </p:cNvSpPr>
          <p:nvPr/>
        </p:nvSpPr>
        <p:spPr>
          <a:xfrm>
            <a:off x="6389206" y="2028403"/>
            <a:ext cx="6246340" cy="24612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2 </a:t>
            </a:r>
            <a:r>
              <a:rPr lang="zh-TW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要叫他們的心得安慰</a:t>
            </a:r>
            <a:r>
              <a:rPr lang="en-CA" altLang="zh-TW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…</a:t>
            </a:r>
            <a:endParaRPr lang="en-CA" altLang="zh-CN" sz="3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DE5A4-4431-9A98-DC55-E942EDEE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4982"/>
            <a:ext cx="3952081" cy="31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6F23-95A1-FCD8-3C45-CEFD82A0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94E622-80CC-B020-B4EF-A0A878C4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011" cy="1325563"/>
          </a:xfrm>
        </p:spPr>
        <p:txBody>
          <a:bodyPr>
            <a:noAutofit/>
          </a:bodyPr>
          <a:lstStyle/>
          <a:p>
            <a:pPr algn="l"/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靈命成熟的標記：</a:t>
            </a:r>
            <a:br>
              <a:rPr lang="en-CA" altLang="zh-CN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</a:br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二、對人有愛心－以愛聯絡，竭力實踐！</a:t>
            </a:r>
            <a:endParaRPr lang="en-US" altLang="zh-CN" sz="4267" kern="1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Montserra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CFC268-147A-77B9-7104-4B82D672108D}"/>
              </a:ext>
            </a:extLst>
          </p:cNvPr>
          <p:cNvSpPr txBox="1">
            <a:spLocks/>
          </p:cNvSpPr>
          <p:nvPr/>
        </p:nvSpPr>
        <p:spPr>
          <a:xfrm>
            <a:off x="838201" y="1970739"/>
            <a:ext cx="6246340" cy="24612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altLang="zh-TW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2 </a:t>
            </a:r>
            <a:r>
              <a:rPr lang="zh-TW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要叫他們</a:t>
            </a:r>
            <a:r>
              <a:rPr lang="en-CA" altLang="zh-TW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…</a:t>
            </a:r>
            <a:r>
              <a:rPr lang="zh-TW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因愛心互相聯絡</a:t>
            </a:r>
            <a:r>
              <a:rPr lang="en-CA" altLang="zh-TW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…</a:t>
            </a:r>
            <a:endParaRPr lang="en-CA" altLang="zh-CN" sz="3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C52DE4-D002-683F-BB09-078607B3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74"/>
          <a:stretch/>
        </p:blipFill>
        <p:spPr>
          <a:xfrm>
            <a:off x="8135552" y="2946743"/>
            <a:ext cx="3302000" cy="33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78D68-4F0C-0B42-F214-023530206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0B1E97-AC13-7469-5AF7-8B9AA241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011" cy="1325563"/>
          </a:xfrm>
        </p:spPr>
        <p:txBody>
          <a:bodyPr>
            <a:noAutofit/>
          </a:bodyPr>
          <a:lstStyle/>
          <a:p>
            <a:pPr algn="l"/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靈命成熟的標記：</a:t>
            </a:r>
            <a:br>
              <a:rPr lang="en-CA" altLang="zh-TW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</a:br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三、對上帝有信心－因真知道基督，活出得勝！</a:t>
            </a:r>
            <a:endParaRPr lang="en-US" altLang="zh-CN" sz="4267" kern="1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Montserra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6BA6AE-B811-897A-194C-76F66626582B}"/>
              </a:ext>
            </a:extLst>
          </p:cNvPr>
          <p:cNvSpPr txBox="1">
            <a:spLocks/>
          </p:cNvSpPr>
          <p:nvPr/>
        </p:nvSpPr>
        <p:spPr>
          <a:xfrm>
            <a:off x="5657337" y="2621527"/>
            <a:ext cx="5776784" cy="24612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altLang="zh-CN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2 </a:t>
            </a:r>
            <a:r>
              <a:rPr lang="zh-CN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要叫他们</a:t>
            </a:r>
            <a:r>
              <a:rPr lang="en-CA" altLang="zh-CN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…</a:t>
            </a:r>
            <a:r>
              <a:rPr lang="zh-TW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以致豐豐足足在悟性中有充足的信心，使他們真知上帝的奧祕，就是基督</a:t>
            </a:r>
            <a:r>
              <a:rPr lang="zh-CN" altLang="en-US" sz="3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。</a:t>
            </a:r>
            <a:endParaRPr lang="en-CA" altLang="zh-CN" sz="3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7CDCC-FA5B-142E-C932-4DE938AE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0836"/>
            <a:ext cx="3299039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5FE74-4546-7390-1068-D30EFDCB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C7634E-B612-B1F8-47D1-F9F85477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851292" cy="1702573"/>
          </a:xfrm>
        </p:spPr>
        <p:txBody>
          <a:bodyPr>
            <a:noAutofit/>
          </a:bodyPr>
          <a:lstStyle/>
          <a:p>
            <a:pPr algn="l"/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回應：</a:t>
            </a:r>
            <a:r>
              <a:rPr lang="zh-CN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努力</a:t>
            </a:r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追求</a:t>
            </a:r>
            <a:r>
              <a:rPr lang="zh-CN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靈命成長</a:t>
            </a:r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，活出基督的</a:t>
            </a:r>
            <a:r>
              <a:rPr lang="zh-CN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樣式</a:t>
            </a:r>
            <a:r>
              <a:rPr lang="zh-TW" altLang="en-US" sz="4267" kern="12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+mn-ea"/>
              </a:rPr>
              <a:t>！</a:t>
            </a:r>
            <a:endParaRPr lang="en-US" altLang="zh-CN" sz="4267" kern="12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Montserra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7EB758-D346-BD9D-2634-212720B1874F}"/>
              </a:ext>
            </a:extLst>
          </p:cNvPr>
          <p:cNvSpPr txBox="1">
            <a:spLocks/>
          </p:cNvSpPr>
          <p:nvPr/>
        </p:nvSpPr>
        <p:spPr>
          <a:xfrm>
            <a:off x="838201" y="2080998"/>
            <a:ext cx="5708072" cy="27093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defTabSz="914354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zh-TW" alt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對自己</a:t>
            </a:r>
            <a:r>
              <a:rPr lang="zh-CN" alt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的人生</a:t>
            </a:r>
            <a:r>
              <a:rPr lang="zh-TW" alt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有</a:t>
            </a:r>
            <a:r>
              <a:rPr lang="zh-CN" alt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盼望</a:t>
            </a:r>
            <a:endParaRPr lang="zh-TW" altLang="en-US" sz="4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Arial"/>
            </a:endParaRPr>
          </a:p>
          <a:p>
            <a:pPr marL="514350" indent="-514350" defTabSz="914354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zh-TW" alt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對別人有愛心</a:t>
            </a:r>
          </a:p>
          <a:p>
            <a:pPr marL="514350" indent="-514350" defTabSz="914354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  <a:defRPr/>
            </a:pPr>
            <a:r>
              <a:rPr lang="zh-TW" altLang="en-US" sz="40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/>
                <a:sym typeface="Arial"/>
              </a:rPr>
              <a:t>對上帝有信心</a:t>
            </a:r>
            <a:endParaRPr lang="en-CA" altLang="zh-CN" sz="4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8075D-B9FE-E7EC-364D-A2839B58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18" y="4059382"/>
            <a:ext cx="3650239" cy="2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33356"/>
      </p:ext>
    </p:extLst>
  </p:cSld>
  <p:clrMapOvr>
    <a:masterClrMapping/>
  </p:clrMapOvr>
</p:sld>
</file>

<file path=ppt/theme/theme1.xml><?xml version="1.0" encoding="utf-8"?>
<a:theme xmlns:a="http://schemas.openxmlformats.org/drawingml/2006/main" name="1_Christian Church Minitheme by Slidesgo">
  <a:themeElements>
    <a:clrScheme name="Simple Light">
      <a:dk1>
        <a:srgbClr val="002850"/>
      </a:dk1>
      <a:lt1>
        <a:srgbClr val="FFFFFF"/>
      </a:lt1>
      <a:dk2>
        <a:srgbClr val="FFEFE8"/>
      </a:dk2>
      <a:lt2>
        <a:srgbClr val="FFDCCC"/>
      </a:lt2>
      <a:accent1>
        <a:srgbClr val="AC1602"/>
      </a:accent1>
      <a:accent2>
        <a:srgbClr val="008E9F"/>
      </a:accent2>
      <a:accent3>
        <a:srgbClr val="01B3C9"/>
      </a:accent3>
      <a:accent4>
        <a:srgbClr val="00569D"/>
      </a:accent4>
      <a:accent5>
        <a:srgbClr val="3D85C6"/>
      </a:accent5>
      <a:accent6>
        <a:srgbClr val="ACD2F2"/>
      </a:accent6>
      <a:hlink>
        <a:srgbClr val="0028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222</Words>
  <Application>Microsoft Office PowerPoint</Application>
  <PresentationFormat>Widescreen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Cinzel</vt:lpstr>
      <vt:lpstr>KaiTi</vt:lpstr>
      <vt:lpstr>Arial</vt:lpstr>
      <vt:lpstr>Bebas Neue</vt:lpstr>
      <vt:lpstr>Calibri</vt:lpstr>
      <vt:lpstr>Montserrat</vt:lpstr>
      <vt:lpstr>1_Christian Church Minitheme by Slidesgo</vt:lpstr>
      <vt:lpstr>成熟的屬靈生命  歌羅西書2:1-3  黃可華 牧師</vt:lpstr>
      <vt:lpstr>前言：使徒保羅的心願 – 更加成熟的生命</vt:lpstr>
      <vt:lpstr>靈命成熟的標記： 一、對己有盼望－心得安慰，堅定追求！</vt:lpstr>
      <vt:lpstr>靈命成熟的標記： 二、對人有愛心－以愛聯絡，竭力實踐！</vt:lpstr>
      <vt:lpstr>靈命成熟的標記： 三、對上帝有信心－因真知道基督，活出得勝！</vt:lpstr>
      <vt:lpstr>回應：努力追求靈命成長，活出基督的樣式！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 Huang</dc:creator>
  <cp:lastModifiedBy>Ken Huang</cp:lastModifiedBy>
  <cp:revision>5</cp:revision>
  <dcterms:created xsi:type="dcterms:W3CDTF">2025-06-14T02:53:19Z</dcterms:created>
  <dcterms:modified xsi:type="dcterms:W3CDTF">2025-10-20T01:36:37Z</dcterms:modified>
</cp:coreProperties>
</file>