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4" r:id="rId3"/>
    <p:sldId id="265" r:id="rId4"/>
    <p:sldId id="279" r:id="rId5"/>
    <p:sldId id="267" r:id="rId6"/>
    <p:sldId id="268" r:id="rId7"/>
    <p:sldId id="269" r:id="rId8"/>
    <p:sldId id="270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56" d="100"/>
          <a:sy n="56" d="100"/>
        </p:scale>
        <p:origin x="586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98BA-C53A-401F-A787-58B1C6807025}" type="datetimeFigureOut">
              <a:rPr lang="en-CA" smtClean="0"/>
              <a:t>2025-10-09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8F63-FBA9-494C-9CD9-FD06AFF866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726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98BA-C53A-401F-A787-58B1C6807025}" type="datetimeFigureOut">
              <a:rPr lang="en-CA" smtClean="0"/>
              <a:t>2025-10-09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8F63-FBA9-494C-9CD9-FD06AFF866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806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98BA-C53A-401F-A787-58B1C6807025}" type="datetimeFigureOut">
              <a:rPr lang="en-CA" smtClean="0"/>
              <a:t>2025-10-09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8F63-FBA9-494C-9CD9-FD06AFF866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243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98BA-C53A-401F-A787-58B1C6807025}" type="datetimeFigureOut">
              <a:rPr lang="en-CA" smtClean="0"/>
              <a:t>2025-10-09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8F63-FBA9-494C-9CD9-FD06AFF866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4242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98BA-C53A-401F-A787-58B1C6807025}" type="datetimeFigureOut">
              <a:rPr lang="en-CA" smtClean="0"/>
              <a:t>2025-10-09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8F63-FBA9-494C-9CD9-FD06AFF866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722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98BA-C53A-401F-A787-58B1C6807025}" type="datetimeFigureOut">
              <a:rPr lang="en-CA" smtClean="0"/>
              <a:t>2025-10-09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8F63-FBA9-494C-9CD9-FD06AFF866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961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98BA-C53A-401F-A787-58B1C6807025}" type="datetimeFigureOut">
              <a:rPr lang="en-CA" smtClean="0"/>
              <a:t>2025-10-09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8F63-FBA9-494C-9CD9-FD06AFF866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766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98BA-C53A-401F-A787-58B1C6807025}" type="datetimeFigureOut">
              <a:rPr lang="en-CA" smtClean="0"/>
              <a:t>2025-10-09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8F63-FBA9-494C-9CD9-FD06AFF866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820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98BA-C53A-401F-A787-58B1C6807025}" type="datetimeFigureOut">
              <a:rPr lang="en-CA" smtClean="0"/>
              <a:t>2025-10-09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8F63-FBA9-494C-9CD9-FD06AFF866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923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98BA-C53A-401F-A787-58B1C6807025}" type="datetimeFigureOut">
              <a:rPr lang="en-CA" smtClean="0"/>
              <a:t>2025-10-09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8F63-FBA9-494C-9CD9-FD06AFF866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864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98BA-C53A-401F-A787-58B1C6807025}" type="datetimeFigureOut">
              <a:rPr lang="en-CA" smtClean="0"/>
              <a:t>2025-10-09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8F63-FBA9-494C-9CD9-FD06AFF866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917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598BA-C53A-401F-A787-58B1C6807025}" type="datetimeFigureOut">
              <a:rPr lang="en-CA" smtClean="0"/>
              <a:t>2025-10-09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48F63-FBA9-494C-9CD9-FD06AFF866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533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712" y="1024850"/>
            <a:ext cx="8550612" cy="568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81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16822"/>
            <a:ext cx="9144000" cy="770021"/>
          </a:xfrm>
        </p:spPr>
        <p:txBody>
          <a:bodyPr>
            <a:normAutofit/>
          </a:bodyPr>
          <a:lstStyle/>
          <a:p>
            <a:pPr algn="l"/>
            <a:r>
              <a:rPr lang="zh-CN" altLang="en-US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三</a:t>
            </a:r>
            <a:r>
              <a:rPr lang="en-US" altLang="zh-CN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  </a:t>
            </a:r>
            <a:r>
              <a:rPr lang="zh-CN" altLang="en-US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蒙恩者当报恩 </a:t>
            </a: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en-US" altLang="zh-CN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4 -6</a:t>
            </a:r>
            <a:endParaRPr lang="en-C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21272"/>
            <a:ext cx="10122568" cy="4154905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为未信的人代求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zh-CN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</a:t>
            </a:r>
            <a:r>
              <a:rPr lang="zh-CN" altLang="en-US" sz="40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那和华阿</a:t>
            </a:r>
            <a:r>
              <a:rPr lang="en-US" altLang="zh-CN" sz="40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CN" altLang="en-US" sz="40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求你使我们被护的人归回</a:t>
            </a:r>
            <a:r>
              <a:rPr lang="zh-CN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</a:t>
            </a:r>
            <a:r>
              <a:rPr lang="zh-CN" altLang="en-US" sz="39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en-US" altLang="zh-CN" sz="39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 </a:t>
            </a:r>
            <a:endParaRPr lang="en-US" altLang="zh-CN" sz="39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把福音种子撒在人的心田上 </a:t>
            </a:r>
            <a:r>
              <a:rPr lang="en-US" altLang="zh-CN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流泪撒</a:t>
            </a:r>
            <a:r>
              <a:rPr lang="zh-CN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种 </a:t>
            </a:r>
            <a:r>
              <a:rPr lang="en-US" altLang="zh-TW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CN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福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音种</a:t>
            </a:r>
            <a:r>
              <a:rPr lang="zh-CN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子</a:t>
            </a:r>
            <a:r>
              <a:rPr lang="en-US" altLang="zh-TW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zh-CN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收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割 </a:t>
            </a:r>
            <a:r>
              <a:rPr lang="en-US" altLang="zh-CN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神的赏赐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19" y="5815645"/>
            <a:ext cx="2715607" cy="1086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914" y="5815645"/>
            <a:ext cx="2712955" cy="1091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309" y="5813126"/>
            <a:ext cx="2712955" cy="10912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333" y="5813125"/>
            <a:ext cx="2712955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3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58779"/>
            <a:ext cx="9144000" cy="770021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4400" b="1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结语</a:t>
            </a:r>
            <a:r>
              <a:rPr lang="zh-TW" altLang="en-US" dirty="0" smtClean="0"/>
              <a:t>：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69432"/>
            <a:ext cx="9144000" cy="3188368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altLang="zh-CN" sz="40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>
              <a:lnSpc>
                <a:spcPct val="110000"/>
              </a:lnSpc>
              <a:spcAft>
                <a:spcPts val="2400"/>
              </a:spcAft>
            </a:pPr>
            <a:r>
              <a:rPr lang="en-US" altLang="zh-TW" sz="43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zh-CN" altLang="en-US" sz="43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感</a:t>
            </a:r>
            <a:r>
              <a:rPr lang="zh-CN" altLang="en-US" sz="43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恩节的提醒 </a:t>
            </a:r>
            <a:r>
              <a:rPr lang="en-US" altLang="zh-CN" sz="43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zh-CN" altLang="en-US" sz="43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我们蒙恩者当关心在福音门外的人</a:t>
            </a:r>
          </a:p>
          <a:p>
            <a:pPr algn="l">
              <a:lnSpc>
                <a:spcPct val="110000"/>
              </a:lnSpc>
              <a:spcAft>
                <a:spcPts val="2400"/>
              </a:spcAft>
            </a:pPr>
            <a:r>
              <a:rPr lang="en-US" altLang="zh-TW" sz="43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zh-CN" altLang="en-US" sz="43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</a:t>
            </a:r>
            <a:r>
              <a:rPr lang="zh-CN" altLang="en-US" sz="43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们当作个享有「权利」也尽其「责任」 的人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784" y="5195722"/>
            <a:ext cx="3785944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4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0463" y="1010068"/>
            <a:ext cx="9144000" cy="754563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27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感恩歌一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dirty="0" smtClean="0"/>
              <a:t>.       </a:t>
            </a:r>
            <a:r>
              <a:rPr lang="zh-TW" altLang="en-US" sz="3200" dirty="0" smtClean="0"/>
              <a:t>                  </a:t>
            </a:r>
            <a:r>
              <a:rPr lang="en-US" altLang="zh-TW" sz="3200" dirty="0" smtClean="0"/>
              <a:t>        </a:t>
            </a:r>
            <a:r>
              <a:rPr lang="zh-CN" altLang="en-US" sz="4400" b="1" u="sng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天</a:t>
            </a:r>
            <a:r>
              <a:rPr lang="zh-CN" altLang="en-US" sz="4400" b="1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父我感谢祢</a:t>
            </a:r>
            <a:endParaRPr lang="en-CA" sz="4400" b="1" u="sng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21305"/>
            <a:ext cx="9144000" cy="3769895"/>
          </a:xfrm>
        </p:spPr>
        <p:txBody>
          <a:bodyPr/>
          <a:lstStyle/>
          <a:p>
            <a:endParaRPr lang="en-US" dirty="0" smtClean="0"/>
          </a:p>
          <a:p>
            <a:endParaRPr lang="en-US" b="1" dirty="0"/>
          </a:p>
          <a:p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天父我感谢祢</a:t>
            </a:r>
          </a:p>
          <a:p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天父我感谢祢</a:t>
            </a:r>
          </a:p>
          <a:p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我感谢祢因祢爱我</a:t>
            </a:r>
          </a:p>
          <a:p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天父我感谢祢</a:t>
            </a:r>
            <a:endParaRPr lang="en-CA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345" y="1848255"/>
            <a:ext cx="234436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66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8379" y="609016"/>
            <a:ext cx="9144000" cy="754563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27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感恩歌</a:t>
            </a:r>
            <a:r>
              <a:rPr lang="zh-TW" altLang="en-US" sz="27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二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dirty="0" smtClean="0"/>
              <a:t>.				 </a:t>
            </a:r>
            <a:r>
              <a:rPr lang="zh-TW" altLang="en-US" sz="4400" b="1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感谢主</a:t>
            </a:r>
            <a:endParaRPr lang="en-CA" sz="4400" b="1" u="sng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8379" y="1556084"/>
            <a:ext cx="9144000" cy="5069305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zh-TW" altLang="en-US" sz="5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感谢主拯救我灵魂</a:t>
            </a:r>
            <a:r>
              <a:rPr lang="zh-TW" altLang="en-US" sz="5200" b="1" dirty="0"/>
              <a:t>         </a:t>
            </a:r>
            <a:endParaRPr lang="en-US" altLang="zh-TW" sz="5200" b="1" dirty="0" smtClean="0"/>
          </a:p>
          <a:p>
            <a:r>
              <a:rPr lang="en-US" sz="5200" b="1" dirty="0" smtClean="0"/>
              <a:t>Thank </a:t>
            </a:r>
            <a:r>
              <a:rPr lang="en-US" sz="5200" b="1" dirty="0"/>
              <a:t>you, Lord , for saving my soul,</a:t>
            </a:r>
          </a:p>
          <a:p>
            <a:r>
              <a:rPr lang="zh-TW" altLang="en-US" sz="5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感谢主医治我身心</a:t>
            </a:r>
            <a:r>
              <a:rPr lang="zh-TW" altLang="en-US" sz="5200" b="1" dirty="0"/>
              <a:t>          </a:t>
            </a:r>
            <a:endParaRPr lang="en-US" altLang="zh-TW" sz="5200" b="1" dirty="0" smtClean="0"/>
          </a:p>
          <a:p>
            <a:r>
              <a:rPr lang="en-US" sz="5200" b="1" dirty="0" smtClean="0"/>
              <a:t>Thank </a:t>
            </a:r>
            <a:r>
              <a:rPr lang="en-US" sz="5200" b="1" dirty="0"/>
              <a:t>you, Lord, for making me whole,</a:t>
            </a:r>
          </a:p>
          <a:p>
            <a:r>
              <a:rPr lang="zh-TW" altLang="en-US" sz="5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感谢主白白赐给我</a:t>
            </a:r>
            <a:r>
              <a:rPr lang="zh-TW" altLang="en-US" sz="5200" b="1" dirty="0"/>
              <a:t>          </a:t>
            </a:r>
            <a:endParaRPr lang="en-US" altLang="zh-TW" sz="5200" b="1" dirty="0" smtClean="0"/>
          </a:p>
          <a:p>
            <a:r>
              <a:rPr lang="en-US" sz="5200" b="1" dirty="0" smtClean="0"/>
              <a:t>Thank </a:t>
            </a:r>
            <a:r>
              <a:rPr lang="en-US" sz="5200" b="1" dirty="0"/>
              <a:t>you, Lord, for giving to me</a:t>
            </a:r>
          </a:p>
          <a:p>
            <a:r>
              <a:rPr lang="zh-TW" altLang="en-US" sz="5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丰丰富富的奇妙救恩</a:t>
            </a:r>
            <a:r>
              <a:rPr lang="zh-TW" altLang="en-US" sz="5200" b="1" dirty="0"/>
              <a:t>      </a:t>
            </a:r>
            <a:endParaRPr lang="en-US" altLang="zh-TW" sz="5200" b="1" dirty="0" smtClean="0"/>
          </a:p>
          <a:p>
            <a:r>
              <a:rPr lang="en-US" sz="5200" b="1" dirty="0" smtClean="0"/>
              <a:t>Thy </a:t>
            </a:r>
            <a:r>
              <a:rPr lang="en-US" sz="5200" b="1" dirty="0"/>
              <a:t>great salvation so rich and free.</a:t>
            </a:r>
          </a:p>
          <a:p>
            <a:pPr algn="l"/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977" y="561885"/>
            <a:ext cx="2859272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52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821" y="0"/>
            <a:ext cx="732492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20638" y="2592580"/>
            <a:ext cx="36721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蒙恩与报恩</a:t>
            </a:r>
            <a:endParaRPr lang="en-CA" sz="4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52544" y="3300466"/>
            <a:ext cx="36115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altLang="zh-TW" dirty="0" smtClean="0"/>
          </a:p>
          <a:p>
            <a:r>
              <a:rPr lang="zh-TW" altLang="en-US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诗篇 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126: 1-6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4136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58779"/>
            <a:ext cx="9144000" cy="770021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4400" b="1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引言</a:t>
            </a:r>
            <a:r>
              <a:rPr lang="zh-TW" altLang="en-US" dirty="0"/>
              <a:t>：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91611"/>
            <a:ext cx="9144000" cy="3188368"/>
          </a:xfrm>
        </p:spPr>
        <p:txBody>
          <a:bodyPr>
            <a:normAutofit/>
          </a:bodyPr>
          <a:lstStyle/>
          <a:p>
            <a:pPr algn="l"/>
            <a:endParaRPr lang="en-US" altLang="zh-CN" sz="40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71500" indent="-571500" algn="l">
              <a:spcAft>
                <a:spcPts val="2400"/>
              </a:spcAft>
              <a:buFontTx/>
              <a:buChar char="-"/>
            </a:pPr>
            <a:r>
              <a:rPr lang="zh-CN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感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恩节乃基督教会的一大节</a:t>
            </a:r>
            <a:r>
              <a:rPr lang="zh-CN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日</a:t>
            </a:r>
            <a:endParaRPr lang="en-US" altLang="zh-CN" sz="40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71500" indent="-571500" algn="l">
              <a:spcAft>
                <a:spcPts val="2400"/>
              </a:spcAft>
              <a:buFontTx/>
              <a:buChar char="-"/>
            </a:pPr>
            <a:r>
              <a:rPr lang="zh-CN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感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恩节的重大意义</a:t>
            </a:r>
            <a:endParaRPr lang="en-CA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227" y="4442980"/>
            <a:ext cx="5204296" cy="241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6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58779"/>
            <a:ext cx="9144000" cy="770021"/>
          </a:xfrm>
        </p:spPr>
        <p:txBody>
          <a:bodyPr>
            <a:normAutofit/>
          </a:bodyPr>
          <a:lstStyle/>
          <a:p>
            <a:pPr algn="l"/>
            <a:r>
              <a:rPr lang="zh-CN" altLang="en-US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</a:t>
            </a:r>
            <a:r>
              <a:rPr lang="en-US" altLang="zh-CN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  </a:t>
            </a:r>
            <a:r>
              <a:rPr lang="zh-CN" altLang="en-US" sz="4400" b="1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感恩节的由来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6995" y="2062607"/>
            <a:ext cx="6686145" cy="4154905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CN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 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为信仰自由</a:t>
            </a:r>
            <a:r>
              <a:rPr lang="en-US" altLang="zh-CN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欧洲大陆清教徒于 </a:t>
            </a:r>
            <a:r>
              <a:rPr lang="en-US" altLang="zh-CN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1620 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年横渡大西洋赴新大陆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</a:t>
            </a:r>
            <a:r>
              <a:rPr lang="en-US" altLang="zh-CN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 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清教徒历经粮食缺乏、水土不服的开荒艰苦</a:t>
            </a:r>
            <a:r>
              <a:rPr lang="zh-CN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涯</a:t>
            </a:r>
            <a:endParaRPr lang="zh-CN" alt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</a:t>
            </a:r>
            <a:r>
              <a:rPr lang="en-US" altLang="zh-CN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 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清教徒于翌年秋天农作物畧有</a:t>
            </a:r>
            <a:r>
              <a:rPr lang="zh-CN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收成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而举行感恩聚会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endParaRPr lang="en-CA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782" y="2889116"/>
            <a:ext cx="3385226" cy="234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78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58779"/>
            <a:ext cx="9144000" cy="770021"/>
          </a:xfrm>
        </p:spPr>
        <p:txBody>
          <a:bodyPr>
            <a:normAutofit/>
          </a:bodyPr>
          <a:lstStyle/>
          <a:p>
            <a:pPr algn="l"/>
            <a:r>
              <a:rPr lang="zh-CN" altLang="en-US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</a:t>
            </a:r>
            <a:r>
              <a:rPr lang="en-US" altLang="zh-CN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  </a:t>
            </a:r>
            <a:r>
              <a:rPr lang="zh-CN" altLang="en-US" sz="4400" b="1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感恩节的由</a:t>
            </a:r>
            <a:r>
              <a:rPr lang="zh-CN" altLang="en-US" sz="4400" b="1" u="sng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来 </a:t>
            </a:r>
            <a:r>
              <a:rPr lang="zh-TW" altLang="en-US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续</a:t>
            </a:r>
            <a:r>
              <a:rPr lang="en-US" altLang="zh-TW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CN" altLang="en-US" sz="4400" b="1" u="sng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34128"/>
            <a:ext cx="7337898" cy="4523872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CN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 1789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年美国首任总统华盛顿定感恩节为全国性节日</a:t>
            </a:r>
          </a:p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zh-CN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CN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 1879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年加拿大定感恩节为全国性节日</a:t>
            </a:r>
          </a:p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CN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 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神对美加的祝福乃因敬畏 神</a:t>
            </a:r>
          </a:p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</a:t>
            </a:r>
            <a:r>
              <a:rPr lang="zh-CN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</a:t>
            </a:r>
            <a:r>
              <a:rPr lang="zh-CN" altLang="en-US" sz="40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以耶和华为神</a:t>
            </a:r>
            <a:r>
              <a:rPr lang="zh-CN" altLang="en-US" sz="40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en-US" altLang="zh-TW" sz="40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40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CN" altLang="en-US" sz="40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那</a:t>
            </a:r>
            <a:r>
              <a:rPr lang="zh-CN" altLang="en-US" sz="40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国是有福</a:t>
            </a:r>
            <a:r>
              <a:rPr lang="zh-CN" altLang="en-US" sz="40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en-US" altLang="zh-TW" sz="40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!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</a:t>
            </a:r>
            <a:r>
              <a:rPr lang="zh-TW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詩</a:t>
            </a:r>
            <a:r>
              <a:rPr lang="en-US" altLang="zh-TW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33:12</a:t>
            </a:r>
            <a:endParaRPr lang="en-CA" sz="3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996" y="1173082"/>
            <a:ext cx="2511770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56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58779"/>
            <a:ext cx="9144000" cy="770021"/>
          </a:xfrm>
        </p:spPr>
        <p:txBody>
          <a:bodyPr>
            <a:normAutofit/>
          </a:bodyPr>
          <a:lstStyle/>
          <a:p>
            <a:pPr algn="l"/>
            <a:r>
              <a:rPr lang="zh-CN" altLang="en-US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二</a:t>
            </a:r>
            <a:r>
              <a:rPr lang="en-US" altLang="zh-CN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  </a:t>
            </a:r>
            <a:r>
              <a:rPr lang="zh-CN" altLang="en-US" sz="4400" b="1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我们的蒙恩</a:t>
            </a:r>
            <a:r>
              <a:rPr lang="zh-CN" altLang="en-US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en-US" altLang="zh-CN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1-3</a:t>
            </a:r>
            <a:endParaRPr lang="en-C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01517"/>
            <a:ext cx="10154653" cy="4154905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zh-CN" altLang="en-US" sz="4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主观的经历 </a:t>
            </a:r>
            <a:r>
              <a:rPr lang="en-US" altLang="zh-CN" sz="4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 </a:t>
            </a:r>
            <a:r>
              <a:rPr lang="zh-CN" altLang="en-US" sz="4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经历神拯救的恩典    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en-US" altLang="zh-CN" sz="4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zh-CN" altLang="en-US" sz="4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</a:t>
            </a:r>
            <a:r>
              <a:rPr lang="zh-CN" altLang="en-US" sz="4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色列民被护到异邦之地流亡的痛苦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CN" sz="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(137</a:t>
            </a:r>
            <a:r>
              <a:rPr lang="en-US" altLang="zh-CN" sz="3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</a:t>
            </a:r>
            <a:r>
              <a:rPr lang="en-US" altLang="zh-CN" sz="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1-4)</a:t>
            </a:r>
            <a:endParaRPr lang="zh-CN" altLang="en-US" sz="3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en-US" altLang="zh-CN" sz="4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zh-CN" altLang="en-US" sz="4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</a:t>
            </a:r>
            <a:r>
              <a:rPr lang="zh-CN" altLang="en-US" sz="4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施拯救： 被护归回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en-US" altLang="zh-CN" sz="4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zh-CN" altLang="en-US" sz="4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</a:t>
            </a:r>
            <a:r>
              <a:rPr lang="zh-CN" altLang="en-US" sz="4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们尚未得救时的景况</a:t>
            </a:r>
            <a:r>
              <a:rPr lang="en-US" altLang="zh-CN" sz="4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zh-CN" altLang="en-US" sz="4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沦落撒但权势下之痛苦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en-US" altLang="zh-CN" sz="4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zh-CN" altLang="en-US" sz="4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</a:t>
            </a:r>
            <a:r>
              <a:rPr lang="zh-CN" altLang="en-US" sz="4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的作为 </a:t>
            </a:r>
            <a:r>
              <a:rPr lang="en-US" altLang="zh-CN" sz="4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zh-CN" altLang="en-US" sz="4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把我们从撒但权势下拯救出来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339" y="501076"/>
            <a:ext cx="214597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7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58779"/>
            <a:ext cx="9144000" cy="770021"/>
          </a:xfrm>
        </p:spPr>
        <p:txBody>
          <a:bodyPr>
            <a:normAutofit/>
          </a:bodyPr>
          <a:lstStyle/>
          <a:p>
            <a:pPr algn="l"/>
            <a:r>
              <a:rPr lang="zh-CN" altLang="en-US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二</a:t>
            </a:r>
            <a:r>
              <a:rPr lang="en-US" altLang="zh-CN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  </a:t>
            </a:r>
            <a:r>
              <a:rPr lang="zh-CN" altLang="en-US" sz="4400" b="1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我们的蒙恩</a:t>
            </a:r>
            <a:r>
              <a:rPr lang="zh-CN" altLang="en-US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en-US" altLang="zh-CN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1-3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续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C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11245"/>
            <a:ext cx="10479933" cy="4154905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客观的见证 </a:t>
            </a:r>
            <a:r>
              <a:rPr lang="en-US" altLang="zh-CN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外人看见我们蒙恩</a:t>
            </a:r>
          </a:p>
          <a:p>
            <a:pPr algn="l">
              <a:lnSpc>
                <a:spcPct val="110000"/>
              </a:lnSpc>
            </a:pP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CN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zh-CN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外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邦人看见神的子民回归的事实 </a:t>
            </a:r>
          </a:p>
          <a:p>
            <a:pPr algn="l">
              <a:lnSpc>
                <a:spcPct val="110000"/>
              </a:lnSpc>
            </a:pP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35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</a:t>
            </a:r>
            <a:r>
              <a:rPr lang="en-US" altLang="zh-CN" sz="35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 </a:t>
            </a:r>
            <a:r>
              <a:rPr lang="zh-CN" altLang="en-US" sz="35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外邦中就有人说</a:t>
            </a:r>
            <a:r>
              <a:rPr lang="zh-CN" altLang="en-US" sz="35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：耶</a:t>
            </a:r>
            <a:r>
              <a:rPr lang="zh-CN" altLang="en-US" sz="35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和华为他们行了大</a:t>
            </a:r>
            <a:r>
              <a:rPr lang="zh-CN" altLang="en-US" sz="35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事</a:t>
            </a:r>
            <a:r>
              <a:rPr lang="en-US" altLang="zh-TW" sz="35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!</a:t>
            </a:r>
            <a:r>
              <a:rPr lang="zh-TW" altLang="en-US" sz="35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</a:t>
            </a:r>
            <a:r>
              <a:rPr lang="en-US" altLang="zh-CN" sz="35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  <a:r>
              <a:rPr lang="en-US" altLang="zh-CN" sz="35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en-US" altLang="zh-CN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CN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真心信耶稣的人生命必有改变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CN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en-US" altLang="zh-CN" sz="4000" b="1" dirty="0" smtClean="0">
                <a:latin typeface="Arial Narrow" panose="020B0606020202030204" pitchFamily="34" charset="0"/>
                <a:ea typeface="Microsoft JhengHei" panose="020B0604030504040204" pitchFamily="34" charset="-120"/>
              </a:rPr>
              <a:t>Johnny </a:t>
            </a:r>
            <a:r>
              <a:rPr lang="en-US" altLang="zh-CN" sz="4000" b="1" dirty="0">
                <a:latin typeface="Arial Narrow" panose="020B0606020202030204" pitchFamily="34" charset="0"/>
                <a:ea typeface="Microsoft JhengHei" panose="020B0604030504040204" pitchFamily="34" charset="-120"/>
              </a:rPr>
              <a:t>Cash 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的见证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180" y="4428000"/>
            <a:ext cx="2766199" cy="213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8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2805</TotalTime>
  <Words>609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Microsoft JhengHei</vt:lpstr>
      <vt:lpstr>新細明體</vt:lpstr>
      <vt:lpstr>Arial</vt:lpstr>
      <vt:lpstr>Arial Narrow</vt:lpstr>
      <vt:lpstr>Calibri</vt:lpstr>
      <vt:lpstr>Calibri Light</vt:lpstr>
      <vt:lpstr>Office Theme</vt:lpstr>
      <vt:lpstr>PowerPoint Presentation</vt:lpstr>
      <vt:lpstr>感恩歌一 .                                 天父我感谢祢</vt:lpstr>
      <vt:lpstr>感恩歌二 .     感谢主</vt:lpstr>
      <vt:lpstr>PowerPoint Presentation</vt:lpstr>
      <vt:lpstr>引言：</vt:lpstr>
      <vt:lpstr>一.   感恩节的由来 </vt:lpstr>
      <vt:lpstr>一.   感恩节的由来  (续) </vt:lpstr>
      <vt:lpstr>二.   我们的蒙恩  ：1-3</vt:lpstr>
      <vt:lpstr>二.   我们的蒙恩  ：1-3  (续)</vt:lpstr>
      <vt:lpstr>三.   蒙恩者当报恩 ：4 -6</vt:lpstr>
      <vt:lpstr>结语：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Lena</dc:creator>
  <cp:lastModifiedBy>Lena</cp:lastModifiedBy>
  <cp:revision>58</cp:revision>
  <dcterms:created xsi:type="dcterms:W3CDTF">2025-10-07T20:37:13Z</dcterms:created>
  <dcterms:modified xsi:type="dcterms:W3CDTF">2025-10-09T19:31:59Z</dcterms:modified>
</cp:coreProperties>
</file>