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179cbc055_2_9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8179cbc055_2_9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8179cbc055_2_14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g38179cbc055_2_14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g38179cbc055_2_14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8179cbc055_2_15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g38179cbc055_2_15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8179cbc055_2_15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g38179cbc055_2_15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g38179cbc055_2_15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8179cbc055_2_9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38179cbc055_2_9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179cbc055_2_10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8179cbc055_2_10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8179cbc055_2_10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8179cbc055_2_10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8179cbc055_2_1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8179cbc055_2_1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179cbc055_2_1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38179cbc055_2_1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8179cbc055_2_1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38179cbc055_2_1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8179cbc055_2_1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8179cbc055_2_1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8179cbc055_2_1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38179cbc055_2_1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title="9不忘初心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将恩主基督常存心里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228600" y="742950"/>
            <a:ext cx="8686800" cy="43223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3.3 住在主里面就会不致羞愧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当他来的时候，在他面前也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不至於惭愧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(2:28)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远离罪恶才不致羞愧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有永生应许不致羞愧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Font typeface="Arial"/>
              <a:buNone/>
            </a:pPr>
            <a:r>
              <a:rPr i="0" lang="en" sz="3000" u="none" cap="none" strike="noStrik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他（主耶稣）要与人同住，他们要作他的子民。神要亲自与他们同在，作他们的神。神要擦去他们一切的眼泪；不再有死亡，也不再有悲哀、哭号、疼痛，因为以前的事都过去了。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启示录2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1:3-4)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2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将恩主基督常存心里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3"/>
          <p:cNvSpPr txBox="1"/>
          <p:nvPr>
            <p:ph idx="1" type="body"/>
          </p:nvPr>
        </p:nvSpPr>
        <p:spPr>
          <a:xfrm>
            <a:off x="228600" y="742950"/>
            <a:ext cx="8686800" cy="43223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3.4 住在主里面就会广行公义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你们若知道他是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公义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的，就知道凡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行公义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之人都是他所生的。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(2:29)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住在主里面才明白神的公义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因为耶和华是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公义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的，他喜爱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公义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；…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公义和公平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是你宝座的根基；慈爱和诚实行在你前面。</a:t>
            </a:r>
            <a:endParaRPr b="0" i="0" sz="3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是神的儿女必然要施行公义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3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3"/>
          <p:cNvSpPr txBox="1"/>
          <p:nvPr/>
        </p:nvSpPr>
        <p:spPr>
          <a:xfrm>
            <a:off x="6230744" y="3479080"/>
            <a:ext cx="2517388" cy="4016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(诗篇11:7, 89:14</a:t>
            </a:r>
            <a:r>
              <a:rPr b="0" i="0" lang="en" sz="24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)</a:t>
            </a:r>
            <a:endParaRPr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结语：初心稳固、脚步踏实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4"/>
          <p:cNvSpPr txBox="1"/>
          <p:nvPr>
            <p:ph idx="1" type="body"/>
          </p:nvPr>
        </p:nvSpPr>
        <p:spPr>
          <a:xfrm>
            <a:off x="228600" y="742950"/>
            <a:ext cx="8686800" cy="43223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把圣经真理常存在心里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有圣灵恩膏的教导陪伴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有基督救恩应许的确据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才会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4"/>
          <p:cNvSpPr txBox="1"/>
          <p:nvPr/>
        </p:nvSpPr>
        <p:spPr>
          <a:xfrm>
            <a:off x="1817012" y="2278782"/>
            <a:ext cx="6802244" cy="19236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1905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意志坚定、不上当受骗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真理在心、走生命道路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坦然无惧、襟怀坦荡、</a:t>
            </a:r>
            <a:b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3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行公义、好怜悯，存谦卑的心与神同行</a:t>
            </a:r>
            <a:endParaRPr b="0" i="0" sz="3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引言：“不忘初心”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>
            <a:off x="228600" y="756805"/>
            <a:ext cx="8686800" cy="368022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不忘初心很时髦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不忘初心有挑战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不忘初心的呼吁：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不忘起初听到的真道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不忘神赐的圣灵恩膏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不忘恩主基督的恩典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将圣言真道常存心里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务要将那从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起初所听见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的，常存在心里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(2:24)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1.1 不忘圣经真道 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起初所听见的 = 圣经真理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认识神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认识神设立的道德标准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认识神的救赎计划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4572000" y="2257648"/>
            <a:ext cx="3667357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1905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认识神与人关系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认识人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认识基督的救恩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将圣言真道常存心里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主所应许我们的就是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永生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(2:25)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1.2 不忘永生应许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圣经反复宣告最后的审判和神子民的光明归宿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1.3 不要上当受骗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我将这些话写给你们，是指著那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引诱你们的人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说的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引诱我们的人古今一直存在                      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（2:26)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所有异端都是偏离圣经真理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拒绝诱惑要把真道常存心里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将圣灵恩膏常存心里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7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从主所受的恩膏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常存在你们心里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(2:27)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2.1 主赐的恩膏是圣灵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恩膏（本质是恩典 · 意义是膏抹）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2.2 圣灵恩膏是真实的 (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这恩膏是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真的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，不是假的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Char char="●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主应许圣灵内住：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我要求父，父就另外赐给你们一位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保惠师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，叫他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永远与你们同在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b="0" i="0" lang="en" sz="2400" u="none" cap="none" strike="noStrike">
                <a:latin typeface="KaiTi"/>
                <a:ea typeface="KaiTi"/>
                <a:cs typeface="KaiTi"/>
                <a:sym typeface="KaiTi"/>
              </a:rPr>
              <a:t>(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约14</a:t>
            </a:r>
            <a:r>
              <a:rPr b="0" i="0" lang="en" sz="24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:16)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将圣灵恩膏常存心里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8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2.3 圣灵恩膏是教导真理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但保惠师，就是父因我的名所要差来的圣灵，他要将一切的事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指教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你们，并且要叫你们想起我对你们所说的一切话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…只等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真理的圣灵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来了，他要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引导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明白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(原文作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进入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)一切的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真理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</a:t>
            </a:r>
            <a:r>
              <a:rPr b="0" i="0" lang="en" sz="24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(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约16</a:t>
            </a:r>
            <a:r>
              <a:rPr b="0" i="0" lang="en" sz="24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:13</a:t>
            </a:r>
            <a:r>
              <a:rPr lang="en" sz="24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,</a:t>
            </a:r>
            <a:r>
              <a:rPr b="0" i="0" lang="en" sz="24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14</a:t>
            </a:r>
            <a:r>
              <a:rPr lang="en" sz="24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:</a:t>
            </a:r>
            <a:r>
              <a:rPr b="0" i="0" lang="en" sz="24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26)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b="0" i="0" lang="en" sz="3000" u="none" cap="none" strike="noStrike">
                <a:latin typeface="Arial"/>
                <a:ea typeface="Arial"/>
                <a:cs typeface="Arial"/>
                <a:sym typeface="Arial"/>
              </a:rPr>
              <a:t>正确运用属灵资源是圣灵教导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更加重要的是个人的灵修生活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将圣灵恩膏常存心里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9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2.4 圣灵恩膏是凡事引导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你们从主所受的恩膏常存在你们心里，并不用人教训你们，自有主的恩膏在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凡事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上教训你们。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(2:27)</a:t>
            </a:r>
            <a:endParaRPr sz="2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圣灵教导我们属灵原则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圣灵指导我们生活实践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圣灵帮助我们分辨是非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圣灵保守我们合而为一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将恩主基督常存心里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0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若将从起初所听见的存在心里，你们就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必住在子里面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，也必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住在父里面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。…小子们哪，你们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要住在主里面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(2:24,28)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.1 住在主里面是与主关系密切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关系密切的前提是真正认识救主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认识主靠圣灵引导学习明白圣经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将恩主基督常存心里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1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住在主里面就会坦然无惧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C0000"/>
                </a:solidFill>
                <a:latin typeface="KaiTi"/>
                <a:ea typeface="KaiTi"/>
                <a:cs typeface="KaiTi"/>
                <a:sym typeface="KaiTi"/>
              </a:rPr>
              <a:t>这样，他若显现，我们就可以</a:t>
            </a:r>
            <a:r>
              <a:rPr b="1" lang="en" sz="3000">
                <a:solidFill>
                  <a:srgbClr val="CC0000"/>
                </a:solidFill>
                <a:latin typeface="KaiTi"/>
                <a:ea typeface="KaiTi"/>
                <a:cs typeface="KaiTi"/>
                <a:sym typeface="KaiTi"/>
              </a:rPr>
              <a:t>坦然无惧</a:t>
            </a:r>
            <a:r>
              <a:rPr lang="en" sz="3000">
                <a:solidFill>
                  <a:srgbClr val="CC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1" lang="en" sz="3000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(2:28)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世上生存充满恐惧惊惶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消除恐惧唯靠在基督里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EE0000"/>
              </a:buClr>
              <a:buSzPts val="3000"/>
              <a:buFont typeface="Arial"/>
              <a:buNone/>
            </a:pPr>
            <a:r>
              <a:rPr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我留下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平安</a:t>
            </a:r>
            <a:r>
              <a:rPr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给你们；我将我的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平安</a:t>
            </a:r>
            <a:r>
              <a:rPr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赐给你们。我所赐的，不像世人所赐的。你们心里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不要忧愁</a:t>
            </a:r>
            <a:r>
              <a:rPr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，也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不要胆怯</a:t>
            </a:r>
            <a:r>
              <a:rPr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i="0" lang="en" sz="3000" u="none" cap="none" strike="noStrik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(约14:27)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