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9" r:id="rId3"/>
    <p:sldId id="260" r:id="rId4"/>
    <p:sldId id="261" r:id="rId5"/>
    <p:sldId id="262" r:id="rId6"/>
    <p:sldId id="265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7" d="100"/>
          <a:sy n="67" d="100"/>
        </p:scale>
        <p:origin x="147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983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01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924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89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23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217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46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27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675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250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417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D8A01-DB88-4E64-9C97-251A631D03C6}" type="datetimeFigureOut">
              <a:rPr lang="en-CA" smtClean="0"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605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4633" y="1347537"/>
            <a:ext cx="8775032" cy="3930316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/>
          <p:cNvSpPr txBox="1"/>
          <p:nvPr/>
        </p:nvSpPr>
        <p:spPr>
          <a:xfrm>
            <a:off x="2967789" y="2149642"/>
            <a:ext cx="6464969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/>
              <a:t>你们必须重生</a:t>
            </a:r>
          </a:p>
          <a:p>
            <a:pPr algn="ctr"/>
            <a:r>
              <a:rPr lang="zh-CN" altLang="en-US" dirty="0"/>
              <a:t>  </a:t>
            </a:r>
            <a:endParaRPr lang="en-US" altLang="zh-CN" dirty="0" smtClean="0"/>
          </a:p>
          <a:p>
            <a:pPr algn="ctr"/>
            <a:r>
              <a:rPr lang="zh-CN" altLang="en-US" sz="4000" b="1" dirty="0" smtClean="0"/>
              <a:t>约</a:t>
            </a:r>
            <a:r>
              <a:rPr lang="zh-CN" altLang="en-US" sz="4000" b="1" dirty="0"/>
              <a:t>翰福音 </a:t>
            </a:r>
            <a:r>
              <a:rPr lang="en-US" altLang="zh-CN" sz="4000" b="1" dirty="0"/>
              <a:t>3: 1-15. </a:t>
            </a:r>
            <a:endParaRPr lang="en-CA" sz="4000" b="1" dirty="0"/>
          </a:p>
        </p:txBody>
      </p:sp>
    </p:spTree>
    <p:extLst>
      <p:ext uri="{BB962C8B-B14F-4D97-AF65-F5344CB8AC3E}">
        <p14:creationId xmlns:p14="http://schemas.microsoft.com/office/powerpoint/2010/main" val="1990351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65220"/>
            <a:ext cx="1331495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引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言</a:t>
            </a:r>
            <a:r>
              <a:rPr lang="en-CA" altLang="zh-TW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CA" altLang="zh-CN" sz="34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夜里找耶稣的尼哥底母的背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景</a:t>
            </a:r>
            <a:endParaRPr lang="en-CA" altLang="zh-CN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endParaRPr lang="zh-CN" alt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耶稣指出与神建立关系的关键是必须重生</a:t>
            </a:r>
          </a:p>
          <a:p>
            <a:pPr>
              <a:spcAft>
                <a:spcPts val="1800"/>
              </a:spcAft>
            </a:pPr>
            <a:endParaRPr lang="zh-CN" alt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544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7" y="465220"/>
            <a:ext cx="3625516" cy="72189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重</a:t>
            </a:r>
            <a:r>
              <a:rPr lang="zh-TW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生的误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解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US" altLang="zh-CN" sz="34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非指肉身再生一次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非指洗礼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洗礼意义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蒙恩得救者已归属于主的宣告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238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7" y="417092"/>
            <a:ext cx="4170948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二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什</a:t>
            </a:r>
            <a:r>
              <a:rPr lang="zh-TW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么叫做重生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altLang="zh-CN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571500" indent="-571500">
              <a:spcAft>
                <a:spcPts val="2400"/>
              </a:spcAft>
              <a:buFontTx/>
              <a:buChar char="-"/>
            </a:pP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重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原意：</a:t>
            </a:r>
            <a:r>
              <a:rPr lang="en-CA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“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再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一次”的意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思                          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含有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"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从头开始” 与 </a:t>
            </a:r>
            <a:r>
              <a:rPr lang="en-CA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“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从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上头来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”之意</a:t>
            </a:r>
            <a:endParaRPr lang="en-CA" altLang="zh-CN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2400"/>
              </a:spcAft>
            </a:pPr>
            <a:endParaRPr lang="zh-CN" altLang="en-US" sz="2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24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CA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重生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就是相信主耶稣而得着属神的生命</a:t>
            </a: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53795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33134"/>
            <a:ext cx="4154906" cy="7218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三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为</a:t>
            </a:r>
            <a:r>
              <a:rPr lang="zh-CN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何必须重生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534274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US" altLang="zh-CN" sz="2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重生乃进天国的条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件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通行证</a:t>
            </a: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将来多人被拒于天国门外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乃因未重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者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非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神的儿女</a:t>
            </a: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天国不接纳天然生命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乃因天然生命有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罪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CA" altLang="zh-CN" sz="32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32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林前</a:t>
            </a:r>
            <a:r>
              <a:rPr lang="en-US" altLang="zh-TW" sz="32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6:9)</a:t>
            </a:r>
            <a:endParaRPr lang="zh-CN" alt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属神生命非借改造或改良旧造的生命</a:t>
            </a:r>
          </a:p>
          <a:p>
            <a:pPr>
              <a:spcAft>
                <a:spcPts val="2400"/>
              </a:spcAft>
            </a:pPr>
            <a:endParaRPr lang="zh-CN" altLang="en-US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053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33134"/>
            <a:ext cx="4154906" cy="7218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四</a:t>
            </a:r>
            <a:r>
              <a:rPr lang="en-US" altLang="zh-CN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怎</a:t>
            </a:r>
            <a:r>
              <a:rPr lang="zh-CN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样经历重生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155031"/>
            <a:ext cx="11534274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US" altLang="zh-CN" sz="2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必须从水和圣灵而生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从水和圣灵而生乃表明主宝血的洁净并圣灵的感动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明白重生的道理：依神话语所示去行便可经历重生</a:t>
            </a:r>
          </a:p>
          <a:p>
            <a:pPr>
              <a:spcAft>
                <a:spcPts val="2400"/>
              </a:spcAft>
            </a:pPr>
            <a:endParaRPr lang="zh-CN" altLang="en-US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6858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65220"/>
            <a:ext cx="1331495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结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语</a:t>
            </a:r>
            <a:r>
              <a:rPr lang="en-CA" altLang="zh-TW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5" y="1310715"/>
            <a:ext cx="11357811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CN" sz="34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生一次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者</a:t>
            </a:r>
            <a:r>
              <a:rPr lang="en-CA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肉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身的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</a:t>
            </a:r>
            <a:r>
              <a:rPr lang="en-CA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将死两次 </a:t>
            </a:r>
            <a:r>
              <a:rPr lang="en-US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肉身与灵魂的死</a:t>
            </a: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生两次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者</a:t>
            </a:r>
            <a:r>
              <a:rPr lang="en-CA" altLang="zh-CN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肉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身的生与重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</a:t>
            </a:r>
            <a:r>
              <a:rPr lang="en-CA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死一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次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肉身的死   </a:t>
            </a: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我们必须重生</a:t>
            </a:r>
            <a:endParaRPr lang="zh-CN" altLang="en-US" sz="40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6336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368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Microsoft JhengHei</vt:lpstr>
      <vt:lpstr>宋体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认识 神</dc:title>
  <dc:creator>Microsoft account</dc:creator>
  <cp:lastModifiedBy>Microsoft account</cp:lastModifiedBy>
  <cp:revision>29</cp:revision>
  <dcterms:created xsi:type="dcterms:W3CDTF">2025-08-27T16:31:25Z</dcterms:created>
  <dcterms:modified xsi:type="dcterms:W3CDTF">2025-09-12T18:19:45Z</dcterms:modified>
</cp:coreProperties>
</file>