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14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2025-08-27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9838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2025-08-27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4201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2025-08-27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9248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2025-08-27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898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2025-08-27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5234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2025-08-27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6217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2025-08-27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4626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2025-08-27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9276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2025-08-27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8675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2025-08-27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42501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D8A01-DB88-4E64-9C97-251A631D03C6}" type="datetimeFigureOut">
              <a:rPr lang="en-CA" smtClean="0"/>
              <a:t>2025-08-27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417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D8A01-DB88-4E64-9C97-251A631D03C6}" type="datetimeFigureOut">
              <a:rPr lang="en-CA" smtClean="0"/>
              <a:t>2025-08-27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D8957-5ADD-452D-8E78-BC31FECFF07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6050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524000" y="1074821"/>
            <a:ext cx="9176084" cy="47003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TextBox 2"/>
          <p:cNvSpPr txBox="1"/>
          <p:nvPr/>
        </p:nvSpPr>
        <p:spPr>
          <a:xfrm>
            <a:off x="2759242" y="2454442"/>
            <a:ext cx="675372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6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认识</a:t>
            </a:r>
            <a:r>
              <a:rPr lang="zh-TW" altLang="en-US" sz="6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真</a:t>
            </a:r>
            <a:r>
              <a:rPr lang="zh-CN" altLang="en-US" sz="6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  </a:t>
            </a:r>
          </a:p>
          <a:p>
            <a:endParaRPr lang="zh-CN" altLang="en-US" dirty="0" smtClean="0"/>
          </a:p>
          <a:p>
            <a:pPr algn="ctr"/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约翰福音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1: 1-14</a:t>
            </a:r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61324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726" y="465220"/>
            <a:ext cx="1331495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引言</a:t>
            </a:r>
            <a:endParaRPr lang="en-CA" sz="40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7726" y="1310715"/>
            <a:ext cx="11165306" cy="598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en-CA" altLang="zh-CN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约翰福音书的主旨着重于耶稣的神性 </a:t>
            </a:r>
          </a:p>
          <a:p>
            <a:pPr>
              <a:spcAft>
                <a:spcPts val="1800"/>
              </a:spcAft>
            </a:pPr>
            <a:r>
              <a:rPr lang="en-CA" altLang="zh-CN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人类是唯一懂得敬拜 神的受造物</a:t>
            </a:r>
          </a:p>
          <a:p>
            <a:pPr>
              <a:spcAft>
                <a:spcPts val="1800"/>
              </a:spcAft>
            </a:pPr>
            <a:r>
              <a:rPr lang="en-CA" altLang="zh-CN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当知道那一位是真神 </a:t>
            </a:r>
            <a:r>
              <a:rPr lang="en-US" altLang="zh-CN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敬奉假的则欺骗自己</a:t>
            </a:r>
            <a:endParaRPr lang="en-CA" altLang="zh-CN" sz="34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假神偶像都是  「</a:t>
            </a:r>
            <a:r>
              <a:rPr lang="zh-CN" altLang="en-US" sz="3200" b="1" dirty="0" smtClean="0">
                <a:solidFill>
                  <a:schemeClr val="accent5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人手所造的， 有口却不能言， 有眼却不能看， 有耳却不能听， 有鼻却不能闻， 有手却不能摸， 有脚却不能走， 有喉咙也不能出声。 造他的要和他一样； 凡靠他的也要如此</a:t>
            </a: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。」（诗</a:t>
            </a:r>
            <a:r>
              <a:rPr lang="en-US" altLang="zh-CN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115: 4-8</a:t>
            </a: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</a:p>
          <a:p>
            <a:pPr>
              <a:spcAft>
                <a:spcPts val="1800"/>
              </a:spcAft>
            </a:pPr>
            <a:r>
              <a:rPr lang="en-CA" altLang="zh-CN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认识真神可叫我们知道祂与我们的关系</a:t>
            </a:r>
          </a:p>
          <a:p>
            <a:endParaRPr lang="zh-CN" altLang="en-US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35445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726" y="465220"/>
            <a:ext cx="6432885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一</a:t>
            </a:r>
            <a:r>
              <a:rPr lang="en-US" altLang="zh-CN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  </a:t>
            </a:r>
            <a:r>
              <a:rPr lang="zh-CN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神是我们的创造</a:t>
            </a:r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者 </a:t>
            </a:r>
            <a:r>
              <a:rPr lang="en-US" altLang="zh-TW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:3-4</a:t>
            </a:r>
            <a:endParaRPr lang="en-CA" sz="40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7726" y="1310715"/>
            <a:ext cx="11165306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endParaRPr lang="en-US" altLang="zh-CN" sz="34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神乃万物的创造主 </a:t>
            </a:r>
          </a:p>
          <a:p>
            <a:pPr>
              <a:spcAft>
                <a:spcPts val="1800"/>
              </a:spcAft>
            </a:pP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神是生命的创造者与维护者</a:t>
            </a:r>
          </a:p>
          <a:p>
            <a:pPr>
              <a:spcAft>
                <a:spcPts val="1800"/>
              </a:spcAft>
            </a:pP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人的问题：享受所造之物却不认识造物主</a:t>
            </a:r>
            <a:endParaRPr lang="zh-CN" altLang="en-US" sz="4000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6238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726" y="465220"/>
            <a:ext cx="7170821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二</a:t>
            </a:r>
            <a:r>
              <a:rPr lang="en-US" altLang="zh-CN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  </a:t>
            </a:r>
            <a:r>
              <a:rPr lang="zh-CN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神亲自来世与人同住 ：</a:t>
            </a:r>
            <a:r>
              <a:rPr lang="en-US" altLang="zh-CN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14</a:t>
            </a:r>
            <a:endParaRPr lang="en-CA" sz="40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7726" y="1310715"/>
            <a:ext cx="1116530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神成为人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道成肉身的耶稣</a:t>
            </a:r>
          </a:p>
          <a:p>
            <a:pPr>
              <a:spcAft>
                <a:spcPts val="2400"/>
              </a:spcAft>
            </a:pP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神子耶稣乃我们通往天家之路</a:t>
            </a:r>
          </a:p>
          <a:p>
            <a:pPr>
              <a:spcAft>
                <a:spcPts val="2400"/>
              </a:spcAft>
            </a:pP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神子耶稣要作我们至好的朋友</a:t>
            </a:r>
          </a:p>
          <a:p>
            <a:pPr>
              <a:spcAft>
                <a:spcPts val="2400"/>
              </a:spcAft>
            </a:pP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神子耶稣乃世界的光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使我们脱离黑暗</a:t>
            </a:r>
            <a:endParaRPr lang="en-US" altLang="zh-CN" sz="40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53795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726" y="433135"/>
            <a:ext cx="8486274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zh-CN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三</a:t>
            </a:r>
            <a:r>
              <a:rPr lang="en-US" altLang="zh-CN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.   </a:t>
            </a:r>
            <a:r>
              <a:rPr lang="zh-CN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神使我们成为他的儿女 </a:t>
            </a:r>
            <a:r>
              <a:rPr lang="en-US" altLang="zh-TW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</a:t>
            </a:r>
            <a:r>
              <a:rPr lang="en-US" altLang="zh-CN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12-13</a:t>
            </a:r>
            <a:endParaRPr lang="en-CA" sz="40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7726" y="1310715"/>
            <a:ext cx="11165306" cy="70019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作神儿女享有的权利</a:t>
            </a:r>
          </a:p>
          <a:p>
            <a:pPr>
              <a:spcAft>
                <a:spcPts val="1800"/>
              </a:spcAft>
            </a:pP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作神儿女之途径</a:t>
            </a:r>
          </a:p>
          <a:p>
            <a:pPr>
              <a:spcAft>
                <a:spcPts val="1800"/>
              </a:spcAft>
            </a:pP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   「</a:t>
            </a:r>
            <a:r>
              <a:rPr lang="zh-CN" altLang="en-US" sz="3600" b="1" dirty="0" smtClean="0">
                <a:solidFill>
                  <a:schemeClr val="accent5">
                    <a:lumMod val="75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凡接待他的，就是信他名的人，他就赐他们权柄作上帝的儿女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。」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约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1:12)</a:t>
            </a:r>
          </a:p>
          <a:p>
            <a:pPr>
              <a:spcAft>
                <a:spcPts val="1800"/>
              </a:spcAft>
            </a:pP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- 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作神儿女之条件的误解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靠行为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功德善行</a:t>
            </a:r>
          </a:p>
          <a:p>
            <a:pPr>
              <a:spcAft>
                <a:spcPts val="1800"/>
              </a:spcAft>
            </a:pP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 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 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为了使我们作他的儿女</a:t>
            </a: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,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神需付的代价是耶稣为我们舍命</a:t>
            </a:r>
          </a:p>
          <a:p>
            <a:pPr>
              <a:spcAft>
                <a:spcPts val="2400"/>
              </a:spcAft>
            </a:pPr>
            <a:endParaRPr lang="zh-CN" altLang="en-US" sz="40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00532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7726" y="465220"/>
            <a:ext cx="1331495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zh-TW" altLang="en-US" sz="4000" b="1" dirty="0" smtClean="0">
                <a:solidFill>
                  <a:schemeClr val="bg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结语</a:t>
            </a:r>
            <a:endParaRPr lang="en-CA" sz="4000" b="1" dirty="0">
              <a:solidFill>
                <a:schemeClr val="bg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57726" y="1310715"/>
            <a:ext cx="11165306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zh-CN" altLang="en-US" sz="34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endParaRPr lang="en-US" altLang="zh-CN" sz="3400" b="1" dirty="0" smtClean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>
              <a:spcAft>
                <a:spcPts val="1800"/>
              </a:spcAft>
            </a:pPr>
            <a:r>
              <a:rPr lang="en-US" altLang="zh-CN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  </a:t>
            </a:r>
            <a:r>
              <a:rPr lang="zh-CN" altLang="en-US" sz="4000" b="1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我们当有的回应： 向神归回</a:t>
            </a:r>
            <a:endParaRPr lang="zh-CN" altLang="en-US" sz="4000" dirty="0" smtClean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63368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</TotalTime>
  <Words>432</Words>
  <Application>Microsoft Office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JhengHei</vt:lpstr>
      <vt:lpstr>宋体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认识 神</dc:title>
  <dc:creator>Microsoft account</dc:creator>
  <cp:lastModifiedBy>Microsoft account</cp:lastModifiedBy>
  <cp:revision>14</cp:revision>
  <dcterms:created xsi:type="dcterms:W3CDTF">2025-08-27T16:31:25Z</dcterms:created>
  <dcterms:modified xsi:type="dcterms:W3CDTF">2025-08-27T17:50:58Z</dcterms:modified>
</cp:coreProperties>
</file>