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88a78427c_4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788a78427c_4_8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788a78427c_4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788a78427c_4_1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88a78427c_4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3788a78427c_4_1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788a78427c_4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3788a78427c_4_1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7a91a5b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77a91a5b2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88a78427c_4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3788a78427c_4_8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788a78427c_4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788a78427c_4_9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88a78427c_4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788a78427c_4_9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88a78427c_4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788a78427c_4_10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88a78427c_4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3788a78427c_4_1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788a78427c_4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3788a78427c_4_1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88a78427c_4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3788a78427c_4_1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228600" y="205960"/>
            <a:ext cx="8686800" cy="285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爱神与爱世界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约翰一书 2:15-17</a:t>
            </a:r>
            <a:endParaRPr sz="3000"/>
          </a:p>
        </p:txBody>
      </p:sp>
      <p:sp>
        <p:nvSpPr>
          <p:cNvPr id="85" name="Google Shape;85;p1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坚定爱神的心志（人生观）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坚持基督徒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对人生意义的追求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全心全意爱神（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爱父的心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lang="en" sz="2400">
                <a:latin typeface="KaiTi"/>
                <a:ea typeface="KaiTi"/>
                <a:cs typeface="KaiTi"/>
                <a:sym typeface="KaiTi"/>
              </a:rPr>
              <a:t>15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第一要紧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的就是说：以色列啊，你要听，主我们神是独一的主。你要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尽心、尽性、尽意、尽力爱主你的神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可12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:29-30)</a:t>
            </a:r>
            <a:endParaRPr/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爱神因神创造我们：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神就照著自己的形像造人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，乃是照著他的形像造男造女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(创1:27)</a:t>
            </a:r>
            <a:endParaRPr/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爱神因神先爱我们：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我们爱，因为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神先爱我们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(约一4:19)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坚定爱神的心志（人生观）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坚持基督徒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对人生意义的追求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遵行神的旨意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惟独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遵行神旨意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的，是永远常存。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(17)</a:t>
            </a:r>
            <a:endParaRPr sz="30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与神建立美好关系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认真学习神的话语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惟喜爱耶和华的律法，昼夜思想，这人便为有福！他要像一棵树栽在溪水旁，按时候结果子，叶子也不枯乾。凡他所做的尽都顺利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(诗1:2-3)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4572000" y="4799022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结语：建立正确三观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世界观：认清世界败坏本质，远离试探诱惑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价值观：世界短暂、转瞬即逝，拒绝爱世界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人生观：放弃属世追求，一生爱神遵祂旨意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" sz="3600">
                <a:latin typeface="Arial"/>
                <a:ea typeface="Arial"/>
                <a:cs typeface="Arial"/>
                <a:sym typeface="Arial"/>
              </a:rPr>
              <a:t>我们选择爱神、不爱世界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228600" y="205978"/>
            <a:ext cx="86868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引言：建立“三观”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228600" y="756805"/>
            <a:ext cx="8686800" cy="36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世界充满诱惑和陷阱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如何看待世界很重要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圣经帮助人建立三观：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如何看所处的世界（世界观）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如何做出正确选择（价值观）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如何调整人生方向（人生观）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认清世界的本质（世界观）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不要爱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世界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世界上的事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。… 因为凡世界上的事，就像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肉体的情欲，眼目的情欲，并今生的骄傲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，都不是从父来的，乃是从世界来的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(15,16)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世界（Cosmos）泛指世界上的一切事物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约翰所说的世界特指世上与神为敌的势力：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归纳起来就是：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2953139" y="3065561"/>
            <a:ext cx="4569750" cy="1454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肉体的情欲</a:t>
            </a:r>
            <a:b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眼目的情欲</a:t>
            </a:r>
            <a:b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今生的骄傲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认清世界的本质（世界观）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1.1 爱世界的表现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肉体的情欲:（Last, Desire, Longing for)</a:t>
            </a:r>
            <a:b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为满足肉体欢娱而不顾一切追求的东西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眼目的情欲：(Desire of eyes)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心中所思念、使心理上得满足的东西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今生的骄傲：(Pride of life)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使人自命不凡、张狂夸口的东西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魔鬼试探耶稣时也用的是这三方面的诱惑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认清世界的本质（世界观）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1.2 爱世界的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错谬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爱世界与爱神水火不容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都不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是从父来的,乃是从世界来的。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16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追随世界与神的旨意是南辕北辙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求神帮助建立合神心意的世界观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做出正确的选择（价值观）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不爱世界因世界与神为敌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世界由恶者掌权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全世界都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卧在那恶者手下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（5:19）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爱神与爱世界无法调和、必须做出选择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岂不知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与世俗为友就是与神为敌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吗？所以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凡想要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与世俗为友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的，就是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与神为敌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了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(雅4:4)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做出正确的选择（价值观）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不爱世界因人的心地有限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不要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爱世界和世界上的事，人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爱世界，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爱父的心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就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不在他里面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了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（15）</a:t>
            </a:r>
            <a:endParaRPr sz="30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人心被世俗充满则没有空间给神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一个人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不能事奉两个主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；不是恶这个，爱那个，就是重这个，轻那个。你们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不能又事奉神，又事奉玛门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(太6:24)</a:t>
            </a:r>
            <a:endParaRPr sz="30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做出正确的选择（价值观）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.3 不爱世界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因世界是暂时的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这世界和其上的情欲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都要过去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(17)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世界短暂且难以令人满足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做出选择的基础是价值观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关键是要做出正确的选择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爱神的人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没有在今世不得百倍，在来世不得永生的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路18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:30)</a:t>
            </a:r>
            <a:endParaRPr/>
          </a:p>
        </p:txBody>
      </p:sp>
      <p:sp>
        <p:nvSpPr>
          <p:cNvPr id="135" name="Google Shape;135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坚定爱神的心志（人生观）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认清世人对人生意义的追求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在你看来，千年如已过的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昨日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，又如夜间的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一更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 你叫他们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如水冲去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；他们如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睡一觉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早晨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，他们如生长的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草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早晨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发芽生长，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晚上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割下枯乾。… 我们度尽的年岁好像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一声叹息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。我们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一生的年日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七十岁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，若是强壮可到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八十岁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；但其中所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矜夸的不过是劳苦愁烦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转眼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成空，我们便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如飞而去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b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(诗90:4-6,9-10)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世人本是匆匆过客、荣辱得失转眼成空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