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56" d="100"/>
          <a:sy n="56" d="100"/>
        </p:scale>
        <p:origin x="42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765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086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18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03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79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015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886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5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747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266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21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A684-9B1B-4544-AB61-975F010B5693}" type="datetimeFigureOut">
              <a:rPr lang="en-CA" smtClean="0"/>
              <a:t>2025-07-05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2F96-5573-471B-B872-3AEB9E84EC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41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b="1" dirty="0" smtClean="0">
                <a:solidFill>
                  <a:schemeClr val="bg1"/>
                </a:solidFill>
              </a:rPr>
              <a:t>腓利 </a:t>
            </a:r>
            <a:r>
              <a:rPr lang="en-US" altLang="zh-TW" b="1" dirty="0" smtClean="0">
                <a:solidFill>
                  <a:schemeClr val="bg1"/>
                </a:solidFill>
              </a:rPr>
              <a:t>-- </a:t>
            </a:r>
            <a:r>
              <a:rPr lang="zh-TW" altLang="en-US" b="1" dirty="0" smtClean="0">
                <a:solidFill>
                  <a:schemeClr val="bg1"/>
                </a:solidFill>
              </a:rPr>
              <a:t>忠心的福音使者</a:t>
            </a:r>
            <a:br>
              <a:rPr lang="zh-TW" altLang="en-US" b="1" dirty="0" smtClean="0">
                <a:solidFill>
                  <a:schemeClr val="bg1"/>
                </a:solidFill>
              </a:rPr>
            </a:br>
            <a:r>
              <a:rPr lang="en-CA" sz="48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Philip -- The Faithful Evangelist</a:t>
            </a:r>
            <a:endParaRPr lang="en-CA" sz="4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zh-TW" altLang="en-US" sz="4400" b="1" dirty="0" smtClean="0">
                <a:solidFill>
                  <a:schemeClr val="bg1"/>
                </a:solidFill>
              </a:rPr>
              <a:t>使徒行傳 </a:t>
            </a:r>
            <a:r>
              <a:rPr lang="en-US" altLang="zh-TW" sz="4400" b="1" dirty="0" smtClean="0">
                <a:solidFill>
                  <a:schemeClr val="bg1"/>
                </a:solidFill>
              </a:rPr>
              <a:t>8:1-8, 26-40</a:t>
            </a:r>
            <a:endParaRPr lang="en-CA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1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b="1" u="sng" dirty="0" smtClean="0">
                <a:solidFill>
                  <a:schemeClr val="bg1"/>
                </a:solidFill>
              </a:rPr>
              <a:t>引言</a:t>
            </a:r>
            <a:r>
              <a:rPr lang="zh-TW" altLang="en-US" b="1" dirty="0" smtClean="0">
                <a:solidFill>
                  <a:schemeClr val="bg1"/>
                </a:solidFill>
              </a:rPr>
              <a:t>：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耶稣升天时对门徒的嘱咐：传福音给万民 （徒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1:8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）</a:t>
            </a: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因逼迫使福音传出耶路撒冷</a:t>
            </a: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福音传出耶路撒冷的的主角：司提反与腓利</a:t>
            </a: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学效腓利作个有效的福音使者</a:t>
            </a: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2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b="1" dirty="0" smtClean="0">
                <a:solidFill>
                  <a:schemeClr val="bg1"/>
                </a:solidFill>
              </a:rPr>
              <a:t>一</a:t>
            </a:r>
            <a:r>
              <a:rPr lang="en-US" altLang="zh-CN" b="1" dirty="0" smtClean="0">
                <a:solidFill>
                  <a:schemeClr val="bg1"/>
                </a:solidFill>
              </a:rPr>
              <a:t>.  </a:t>
            </a:r>
            <a:r>
              <a:rPr lang="zh-CN" altLang="en-US" b="1" u="sng" dirty="0" smtClean="0">
                <a:solidFill>
                  <a:schemeClr val="bg1"/>
                </a:solidFill>
              </a:rPr>
              <a:t>具有爱灵魂的心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福音传给外族人并非犹太人的观念</a:t>
            </a: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腓利傅福音给外族人乃出于爱灵魂的心</a:t>
            </a: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爱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人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灵魂的心是怎样产生的： </a:t>
            </a:r>
          </a:p>
          <a:p>
            <a:pPr algn="l">
              <a:lnSpc>
                <a:spcPct val="100000"/>
              </a:lnSpc>
            </a:pPr>
            <a:r>
              <a:rPr lang="zh-CN" altLang="en-US" sz="4000" b="1" dirty="0" smtClean="0">
                <a:solidFill>
                  <a:schemeClr val="bg1"/>
                </a:solidFill>
              </a:rPr>
              <a:t>  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1/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回想主对我们的大爱</a:t>
            </a:r>
          </a:p>
          <a:p>
            <a:pPr algn="l">
              <a:lnSpc>
                <a:spcPct val="100000"/>
              </a:lnSpc>
            </a:pPr>
            <a:r>
              <a:rPr lang="zh-CN" altLang="en-US" sz="4000" b="1" dirty="0" smtClean="0">
                <a:solidFill>
                  <a:schemeClr val="bg1"/>
                </a:solidFill>
              </a:rPr>
              <a:t>  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2/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思想主爱人的心肠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主看一个灵魂要比全世界更宝贵</a:t>
            </a:r>
          </a:p>
          <a:p>
            <a:pPr algn="l">
              <a:lnSpc>
                <a:spcPct val="100000"/>
              </a:lnSpc>
            </a:pP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2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b="1" dirty="0" smtClean="0">
                <a:solidFill>
                  <a:schemeClr val="bg1"/>
                </a:solidFill>
              </a:rPr>
              <a:t>二</a:t>
            </a:r>
            <a:r>
              <a:rPr lang="en-US" altLang="zh-CN" b="1" dirty="0" smtClean="0">
                <a:solidFill>
                  <a:schemeClr val="bg1"/>
                </a:solidFill>
              </a:rPr>
              <a:t>.  </a:t>
            </a:r>
            <a:r>
              <a:rPr lang="zh-CN" altLang="en-US" b="1" u="sng" dirty="0" smtClean="0">
                <a:solidFill>
                  <a:schemeClr val="bg1"/>
                </a:solidFill>
              </a:rPr>
              <a:t>传福音大有信心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759790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腓利向曾拒绝过主的撒玛利亚人传福音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需具备莫大的信心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  <a:spcAft>
                <a:spcPts val="1200"/>
              </a:spcAft>
            </a:pPr>
            <a:endParaRPr lang="zh-CN" altLang="en-US" sz="16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传福音者需确信福音的大能 </a:t>
            </a: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   「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. . 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这福音本是上帝的大能，要救一切相信的，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.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」（ 罗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1:16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）</a:t>
            </a:r>
          </a:p>
          <a:p>
            <a:pPr algn="l">
              <a:lnSpc>
                <a:spcPct val="100000"/>
              </a:lnSpc>
            </a:pPr>
            <a:endParaRPr lang="zh-CN" altLang="en-US" sz="40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011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b="1" dirty="0" smtClean="0">
                <a:solidFill>
                  <a:schemeClr val="bg1"/>
                </a:solidFill>
              </a:rPr>
              <a:t>三</a:t>
            </a:r>
            <a:r>
              <a:rPr lang="en-US" altLang="zh-CN" b="1" dirty="0" smtClean="0">
                <a:solidFill>
                  <a:schemeClr val="bg1"/>
                </a:solidFill>
              </a:rPr>
              <a:t>.  </a:t>
            </a:r>
            <a:r>
              <a:rPr lang="zh-CN" altLang="en-US" b="1" u="sng" dirty="0" smtClean="0">
                <a:solidFill>
                  <a:schemeClr val="bg1"/>
                </a:solidFill>
              </a:rPr>
              <a:t>对圣灵感动的敏锐与顺从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顺从主使者的指引向南走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荒芜之地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旷野路上碰到传福音的对象埃提阿伯太监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为主作证当学习顺从圣灵的感动与带领，否则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常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错失良机</a:t>
            </a:r>
          </a:p>
          <a:p>
            <a:pPr algn="l">
              <a:lnSpc>
                <a:spcPct val="100000"/>
              </a:lnSpc>
            </a:pP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99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b="1" dirty="0" smtClean="0">
                <a:solidFill>
                  <a:schemeClr val="bg1"/>
                </a:solidFill>
              </a:rPr>
              <a:t>四</a:t>
            </a:r>
            <a:r>
              <a:rPr lang="en-US" altLang="zh-CN" b="1" dirty="0" smtClean="0">
                <a:solidFill>
                  <a:schemeClr val="bg1"/>
                </a:solidFill>
              </a:rPr>
              <a:t>.  </a:t>
            </a:r>
            <a:r>
              <a:rPr lang="zh-CN" altLang="en-US" b="1" u="sng" dirty="0" smtClean="0">
                <a:solidFill>
                  <a:schemeClr val="bg1"/>
                </a:solidFill>
              </a:rPr>
              <a:t>忠心与恒心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759790"/>
            <a:ext cx="10294188" cy="453749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腓利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並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非只在撒玛利亚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且在迦撒旷野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亚锁都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该撒利亚等处傅福音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一生自始至终于各处不倦地宣扬主福音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信徒一时火热为主作见证并不难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但一生恒久以福音的事为念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更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显为宝贵</a:t>
            </a:r>
          </a:p>
          <a:p>
            <a:pPr algn="l">
              <a:lnSpc>
                <a:spcPct val="100000"/>
              </a:lnSpc>
              <a:spcAft>
                <a:spcPts val="1200"/>
              </a:spcAft>
            </a:pPr>
            <a:r>
              <a:rPr lang="zh-CN" altLang="en-US" sz="4000" b="1" dirty="0" smtClean="0">
                <a:solidFill>
                  <a:schemeClr val="bg1"/>
                </a:solidFill>
              </a:rPr>
              <a:t> </a:t>
            </a:r>
          </a:p>
          <a:p>
            <a:pPr algn="l">
              <a:lnSpc>
                <a:spcPct val="100000"/>
              </a:lnSpc>
            </a:pP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090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21" y="656537"/>
            <a:ext cx="10110158" cy="896218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b="1" u="sng" dirty="0" smtClean="0">
                <a:solidFill>
                  <a:schemeClr val="bg1"/>
                </a:solidFill>
              </a:rPr>
              <a:t>结语</a:t>
            </a:r>
            <a:r>
              <a:rPr lang="zh-TW" altLang="en-US" b="1" dirty="0" smtClean="0">
                <a:solidFill>
                  <a:schemeClr val="bg1"/>
                </a:solidFill>
              </a:rPr>
              <a:t>：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0921" y="1846054"/>
            <a:ext cx="10294188" cy="45374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en-US" altLang="zh-CN" sz="4000" b="1" dirty="0" smtClean="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altLang="zh-CN" sz="4000" b="1" dirty="0" smtClean="0">
                <a:solidFill>
                  <a:schemeClr val="bg1"/>
                </a:solidFill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愿神兴起更多现代的腓利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-</a:t>
            </a:r>
            <a:r>
              <a:rPr lang="en-US" altLang="zh-TW" sz="4000" b="1" dirty="0" smtClean="0">
                <a:solidFill>
                  <a:schemeClr val="bg1"/>
                </a:solidFill>
              </a:rPr>
              <a:t>-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一生以福音为念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. </a:t>
            </a:r>
            <a:endParaRPr lang="en-C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051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462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新細明體</vt:lpstr>
      <vt:lpstr>宋体</vt:lpstr>
      <vt:lpstr>Arial</vt:lpstr>
      <vt:lpstr>Arial Narrow</vt:lpstr>
      <vt:lpstr>Calibri</vt:lpstr>
      <vt:lpstr>Calibri Light</vt:lpstr>
      <vt:lpstr>Office Theme</vt:lpstr>
      <vt:lpstr>腓利 -- 忠心的福音使者 Philip -- The Faithful Evangelist</vt:lpstr>
      <vt:lpstr>引言：</vt:lpstr>
      <vt:lpstr>一.  具有爱灵魂的心</vt:lpstr>
      <vt:lpstr>二.  传福音大有信心</vt:lpstr>
      <vt:lpstr>三.  对圣灵感动的敏锐与顺从</vt:lpstr>
      <vt:lpstr>四.  忠心与恒心</vt:lpstr>
      <vt:lpstr>结语：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腓利 -- 忠心的福音使者 Philip -- The Faithful Evangelist</dc:title>
  <dc:creator>Microsoft account</dc:creator>
  <cp:lastModifiedBy>Microsoft account</cp:lastModifiedBy>
  <cp:revision>16</cp:revision>
  <dcterms:created xsi:type="dcterms:W3CDTF">2025-07-05T18:39:18Z</dcterms:created>
  <dcterms:modified xsi:type="dcterms:W3CDTF">2025-07-05T19:42:31Z</dcterms:modified>
</cp:coreProperties>
</file>