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d514739ac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6d514739ac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d514739ac_2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6d514739ac_2_1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6d514739ac_2_1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d514739ac_2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6d514739ac_2_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6d514739ac_2_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d514739ac_2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6d514739ac_2_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6d514739ac_2_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d514739ac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6d514739ac_2_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6d514739ac_2_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d514739ac_2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6d514739ac_2_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6d514739ac_2_10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d514739ac_2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6d514739ac_2_1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6d514739ac_2_1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d514739ac_2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6d514739ac_2_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6d514739ac_2_1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d514739ac_2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6d514739ac_2_1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6d514739ac_2_1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d514739ac_2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6d514739ac_2_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6d514739ac_2_1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d514739ac_2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6d514739ac_2_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6d514739ac_2_1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d514739ac_2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6d514739ac_2_1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6d514739ac_2_1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21612"/>
            </a:gs>
            <a:gs pos="31000">
              <a:srgbClr val="020202"/>
            </a:gs>
            <a:gs pos="64000">
              <a:srgbClr val="0E0403"/>
            </a:gs>
            <a:gs pos="100000">
              <a:srgbClr val="0C0602"/>
            </a:gs>
          </a:gsLst>
          <a:lin ang="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512" y="1626840"/>
            <a:ext cx="6266530" cy="35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715131" y="307514"/>
            <a:ext cx="7410539" cy="13965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b="1" i="0" lang="en" sz="86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</a:t>
            </a:r>
            <a:r>
              <a:rPr b="1" i="0" lang="en" sz="8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’的 ‘</a:t>
            </a:r>
            <a:r>
              <a:rPr b="1" i="0" lang="en" sz="86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旧</a:t>
            </a:r>
            <a:r>
              <a:rPr b="1" i="0" lang="en" sz="8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’命令</a:t>
            </a:r>
            <a:endParaRPr sz="1100"/>
          </a:p>
        </p:txBody>
      </p:sp>
      <p:sp>
        <p:nvSpPr>
          <p:cNvPr id="86" name="Google Shape;86;p13"/>
          <p:cNvSpPr txBox="1"/>
          <p:nvPr/>
        </p:nvSpPr>
        <p:spPr>
          <a:xfrm>
            <a:off x="5500577" y="3948169"/>
            <a:ext cx="350893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约翰一书 2:7-11</a:t>
            </a:r>
            <a:endParaRPr b="1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如何活出彼此相爱的生命？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445770" y="834390"/>
            <a:ext cx="8469630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3.3 在光明中没有绊跌的理由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爱弟兄的，就是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住在光明中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，在他并没有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绊跌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的缘由。惟独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恨弟兄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的，是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在黑暗里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，且在黑暗里行，也不知道往那里去，因为黑暗叫他眼睛瞎了</a:t>
            </a:r>
            <a:r>
              <a:rPr lang="en" sz="30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									  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(2:10-11)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绊跌：自己犯罪跌倒</a:t>
            </a:r>
            <a:r>
              <a:rPr lang="en" sz="3000"/>
              <a:t>或者</a:t>
            </a:r>
            <a:r>
              <a:rPr lang="en" sz="3000"/>
              <a:t>绊倒别人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对深陷犯罪、仇恨中的人严肃警告</a:t>
            </a:r>
            <a:endParaRPr sz="3000"/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如何活出彼此相爱的生命？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445769" y="834390"/>
            <a:ext cx="8433536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3.4 在光明中就会遵行主的命令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我赐给你们一条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新命令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，乃是叫你们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彼此相爱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;我怎样爱你们，你们也要怎样相爱。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(约翰福音13:34)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主的命令是彼此相爱的动力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主的大爱是彼此相爱的榜样</a:t>
            </a:r>
            <a:endParaRPr sz="3000"/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结语：命令是要遵守的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445769" y="834390"/>
            <a:ext cx="8433536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彼此相爱：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既是古老真理又是主爱彰显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既助战胜撒旦又助抵御世俗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既领进入光明又帮活出爱心</a:t>
            </a:r>
            <a:endParaRPr sz="30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7315" l="0" r="0" t="7102"/>
          <a:stretch/>
        </p:blipFill>
        <p:spPr>
          <a:xfrm>
            <a:off x="3736648" y="2326664"/>
            <a:ext cx="3176365" cy="205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引言：神的命令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45769" y="834390"/>
            <a:ext cx="8397440" cy="39204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是命令就必须照办执行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诗篇用‘命令’形容神的话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敬畏耶和华是智慧的开端；凡遵行他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命令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的是聪明人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。…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你们要赞美耶和华！敬畏耶和华，甚喜爱他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命令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的，这人便为有福！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（诗篇111:10,112:1）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	</a:t>
            </a:r>
            <a:endParaRPr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引言：神的命令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445769" y="783114"/>
            <a:ext cx="8397440" cy="39204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亲爱的弟兄啊，我写给你们的，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不是一条新命令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，乃是你们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从起初所受的旧命令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；这旧命令就是你们所听见的道。再者，我写给你们的，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是一条新命令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，在主是真的，在你们也是真的；因为黑暗渐渐过去，真光已经照耀。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(2:7-8)</a:t>
            </a:r>
            <a:endParaRPr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彼此相爱是</a:t>
            </a:r>
            <a:r>
              <a:rPr lang="en" sz="3000"/>
              <a:t>旧命令 / </a:t>
            </a:r>
            <a:r>
              <a:rPr lang="en" sz="3000"/>
              <a:t>新命令？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彼此相爱为何还要反复强调？	</a:t>
            </a:r>
            <a:endParaRPr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彼此相爱生命如何能活出来？</a:t>
            </a:r>
            <a:endParaRPr sz="3000"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彼此相爱是既新亦旧的命令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45770" y="834390"/>
            <a:ext cx="8469630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1.1 为何说“</a:t>
            </a:r>
            <a:r>
              <a:rPr lang="en" sz="3000">
                <a:solidFill>
                  <a:srgbClr val="C00000"/>
                </a:solidFill>
              </a:rPr>
              <a:t>不是一条新命令</a:t>
            </a:r>
            <a:r>
              <a:rPr lang="en" sz="3000"/>
              <a:t>”？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爱人如己是圣经一贯教导</a:t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… 却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要爱人如己</a:t>
            </a:r>
            <a:r>
              <a:rPr b="0" i="0" lang="en" sz="3000" u="none" cap="none" strike="noStrike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(利未记19:18)</a:t>
            </a:r>
            <a:b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耶稣对他说：「你要尽心、尽性、尽意爱主你的神。这是诫命中的第一，且是最大的。其次也相仿，就是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要爱人如己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。这两条诫命是律法和先知一切道理的总纲。」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(马太福音22:37-40)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人们需要提醒勿忘旧命令</a:t>
            </a:r>
            <a:endParaRPr sz="3000"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彼此相爱是既新亦旧的命令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45770" y="834390"/>
            <a:ext cx="8469630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1.2 为何说“</a:t>
            </a:r>
            <a:r>
              <a:rPr lang="en" sz="3000">
                <a:solidFill>
                  <a:srgbClr val="C00000"/>
                </a:solidFill>
              </a:rPr>
              <a:t>是一条新命令</a:t>
            </a:r>
            <a:r>
              <a:rPr lang="en" sz="3000"/>
              <a:t>”？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因为主耶稣用教导和榜样赋予全新意义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新命令不再是律法条文，而是生命真理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221612"/>
                </a:solidFill>
              </a:rPr>
              <a:t>这新命令</a:t>
            </a:r>
            <a:r>
              <a:rPr lang="en" sz="3000">
                <a:solidFill>
                  <a:srgbClr val="C00000"/>
                </a:solidFill>
              </a:rPr>
              <a:t>“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在主是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真的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，在你们也是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真的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；因为黑暗渐渐过去，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真光已经照耀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3000"/>
              <a:t>”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(2:8)</a:t>
            </a:r>
            <a:endParaRPr sz="3000"/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彼此相爱为何还用反复命令？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445770" y="834390"/>
            <a:ext cx="8469630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2.1 因为人类罪性深重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KaiTi"/>
                <a:ea typeface="KaiTi"/>
                <a:cs typeface="KaiTi"/>
                <a:sym typeface="KaiTi"/>
              </a:rPr>
              <a:t> 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犯罪后推诿指责：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那人说：「你所赐给我、与我同居的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女人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，他把那树上的果子给我，我就吃了。」耶和华 神对女人说：「你做的是什麽事呢？」女人说：「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那蛇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引诱我，我就吃了。」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 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(创世纪3:12-13)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只因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不法的事增多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，许多人的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爱心才渐渐冷淡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了。</a:t>
            </a:r>
            <a:r>
              <a:rPr b="0" i="0" lang="en" sz="3000" u="none" cap="none" strike="noStrike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 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马太福音24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:12)</a:t>
            </a:r>
            <a:endParaRPr sz="3000"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彼此相爱为何还用反复命令？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445770" y="834390"/>
            <a:ext cx="8469630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2.2 因为魔鬼挑拨离间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离间控告破坏关系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制造分裂激化矛盾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挑动仇恨混水摸鱼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彼此相爱的命令要反复强调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如何活出彼此相爱的生命？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45770" y="834390"/>
            <a:ext cx="8469630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3.1 脱离黑暗进入光明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人若说自己在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光明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中，却恨他的弟兄，他到如今还是在</a:t>
            </a:r>
            <a:r>
              <a:rPr b="1"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黑暗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里。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:9)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降伏在耶稣基督的真光之中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进入与基督同在的光明境界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黑暗渐渐过去，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真光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已经照耀。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(2:8)</a:t>
            </a:r>
            <a:endParaRPr sz="3000"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445770" y="239554"/>
            <a:ext cx="7189470" cy="59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如何活出彼此相爱的生命？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445770" y="834390"/>
            <a:ext cx="8469630" cy="4069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3.2 在光明中明白爱的真理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神在创造时把爱放进我们心中</a:t>
            </a:r>
            <a:endParaRPr sz="30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耶稣基督在世时教导彼此相爱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你们要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彼此相爱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，像我爱你们一样；这就是</a:t>
            </a:r>
            <a:r>
              <a:rPr b="1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我的命令</a:t>
            </a:r>
            <a:r>
              <a:rPr b="0" i="0" lang="en" sz="3000" u="none" cap="none" strike="noStrik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b="0" i="0" lang="en" sz="2400" u="none" cap="none" strike="noStrik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(约翰福音15:12)</a:t>
            </a:r>
            <a:endParaRPr sz="3000"/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b="0" i="0" lang="en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