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2" r:id="rId9"/>
    <p:sldId id="263" r:id="rId10"/>
    <p:sldId id="264" r:id="rId11"/>
    <p:sldId id="275" r:id="rId12"/>
    <p:sldId id="281" r:id="rId13"/>
    <p:sldId id="276" r:id="rId14"/>
    <p:sldId id="265" r:id="rId15"/>
    <p:sldId id="266" r:id="rId16"/>
    <p:sldId id="267" r:id="rId17"/>
    <p:sldId id="282" r:id="rId18"/>
    <p:sldId id="278" r:id="rId19"/>
    <p:sldId id="279" r:id="rId20"/>
    <p:sldId id="280" r:id="rId21"/>
    <p:sldId id="277" r:id="rId22"/>
    <p:sldId id="26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葛仁先 Jason" userId="f9d672f8b2f095f7" providerId="LiveId" clId="{10CC6379-2B88-4E51-9841-C42AC024A269}"/>
    <pc:docChg chg="undo custSel addSld delSld modSld sldOrd">
      <pc:chgData name="葛仁先 Jason" userId="f9d672f8b2f095f7" providerId="LiveId" clId="{10CC6379-2B88-4E51-9841-C42AC024A269}" dt="2025-06-12T04:17:59.594" v="1069"/>
      <pc:docMkLst>
        <pc:docMk/>
      </pc:docMkLst>
      <pc:sldChg chg="addSp delSp modSp mod">
        <pc:chgData name="葛仁先 Jason" userId="f9d672f8b2f095f7" providerId="LiveId" clId="{10CC6379-2B88-4E51-9841-C42AC024A269}" dt="2025-06-12T03:19:43.142" v="781" actId="113"/>
        <pc:sldMkLst>
          <pc:docMk/>
          <pc:sldMk cId="2556767690" sldId="256"/>
        </pc:sldMkLst>
        <pc:spChg chg="mod">
          <ac:chgData name="葛仁先 Jason" userId="f9d672f8b2f095f7" providerId="LiveId" clId="{10CC6379-2B88-4E51-9841-C42AC024A269}" dt="2025-06-11T23:58:42.585" v="112"/>
          <ac:spMkLst>
            <pc:docMk/>
            <pc:sldMk cId="2556767690" sldId="256"/>
            <ac:spMk id="5" creationId="{00000000-0000-0000-0000-000000000000}"/>
          </ac:spMkLst>
        </pc:spChg>
        <pc:spChg chg="mod">
          <ac:chgData name="葛仁先 Jason" userId="f9d672f8b2f095f7" providerId="LiveId" clId="{10CC6379-2B88-4E51-9841-C42AC024A269}" dt="2025-06-12T03:19:43.142" v="781" actId="113"/>
          <ac:spMkLst>
            <pc:docMk/>
            <pc:sldMk cId="2556767690" sldId="256"/>
            <ac:spMk id="6" creationId="{00000000-0000-0000-0000-000000000000}"/>
          </ac:spMkLst>
        </pc:spChg>
        <pc:spChg chg="mod">
          <ac:chgData name="葛仁先 Jason" userId="f9d672f8b2f095f7" providerId="LiveId" clId="{10CC6379-2B88-4E51-9841-C42AC024A269}" dt="2025-06-11T23:58:30.878" v="111" actId="207"/>
          <ac:spMkLst>
            <pc:docMk/>
            <pc:sldMk cId="2556767690" sldId="256"/>
            <ac:spMk id="7" creationId="{00000000-0000-0000-0000-000000000000}"/>
          </ac:spMkLst>
        </pc:spChg>
        <pc:spChg chg="mod">
          <ac:chgData name="葛仁先 Jason" userId="f9d672f8b2f095f7" providerId="LiveId" clId="{10CC6379-2B88-4E51-9841-C42AC024A269}" dt="2025-06-11T23:57:39.169" v="68" actId="20577"/>
          <ac:spMkLst>
            <pc:docMk/>
            <pc:sldMk cId="2556767690" sldId="256"/>
            <ac:spMk id="8" creationId="{00000000-0000-0000-0000-000000000000}"/>
          </ac:spMkLst>
        </pc:spChg>
        <pc:picChg chg="add mod ord">
          <ac:chgData name="葛仁先 Jason" userId="f9d672f8b2f095f7" providerId="LiveId" clId="{10CC6379-2B88-4E51-9841-C42AC024A269}" dt="2025-06-11T23:55:45.437" v="7" actId="14100"/>
          <ac:picMkLst>
            <pc:docMk/>
            <pc:sldMk cId="2556767690" sldId="256"/>
            <ac:picMk id="2" creationId="{CE78585A-7DFE-0115-49F1-E500C34D079E}"/>
          </ac:picMkLst>
        </pc:picChg>
        <pc:picChg chg="del mod">
          <ac:chgData name="葛仁先 Jason" userId="f9d672f8b2f095f7" providerId="LiveId" clId="{10CC6379-2B88-4E51-9841-C42AC024A269}" dt="2025-06-11T23:56:03.120" v="8" actId="21"/>
          <ac:picMkLst>
            <pc:docMk/>
            <pc:sldMk cId="2556767690" sldId="256"/>
            <ac:picMk id="4" creationId="{00000000-0000-0000-0000-000000000000}"/>
          </ac:picMkLst>
        </pc:picChg>
      </pc:sldChg>
      <pc:sldChg chg="modSp mod">
        <pc:chgData name="葛仁先 Jason" userId="f9d672f8b2f095f7" providerId="LiveId" clId="{10CC6379-2B88-4E51-9841-C42AC024A269}" dt="2025-06-12T03:20:35.172" v="782" actId="255"/>
        <pc:sldMkLst>
          <pc:docMk/>
          <pc:sldMk cId="3433143753" sldId="257"/>
        </pc:sldMkLst>
        <pc:spChg chg="mod">
          <ac:chgData name="葛仁先 Jason" userId="f9d672f8b2f095f7" providerId="LiveId" clId="{10CC6379-2B88-4E51-9841-C42AC024A269}" dt="2025-06-12T03:20:35.172" v="782" actId="255"/>
          <ac:spMkLst>
            <pc:docMk/>
            <pc:sldMk cId="3433143753" sldId="257"/>
            <ac:spMk id="2" creationId="{00000000-0000-0000-0000-000000000000}"/>
          </ac:spMkLst>
        </pc:spChg>
        <pc:spChg chg="mod">
          <ac:chgData name="葛仁先 Jason" userId="f9d672f8b2f095f7" providerId="LiveId" clId="{10CC6379-2B88-4E51-9841-C42AC024A269}" dt="2025-06-12T00:01:55.408" v="242" actId="6549"/>
          <ac:spMkLst>
            <pc:docMk/>
            <pc:sldMk cId="3433143753" sldId="257"/>
            <ac:spMk id="3" creationId="{00000000-0000-0000-0000-000000000000}"/>
          </ac:spMkLst>
        </pc:spChg>
      </pc:sldChg>
      <pc:sldChg chg="addSp delSp modSp mod">
        <pc:chgData name="葛仁先 Jason" userId="f9d672f8b2f095f7" providerId="LiveId" clId="{10CC6379-2B88-4E51-9841-C42AC024A269}" dt="2025-06-12T00:09:08.085" v="300" actId="1076"/>
        <pc:sldMkLst>
          <pc:docMk/>
          <pc:sldMk cId="2273523998" sldId="258"/>
        </pc:sldMkLst>
        <pc:spChg chg="mod">
          <ac:chgData name="葛仁先 Jason" userId="f9d672f8b2f095f7" providerId="LiveId" clId="{10CC6379-2B88-4E51-9841-C42AC024A269}" dt="2025-06-12T00:09:08.085" v="300" actId="1076"/>
          <ac:spMkLst>
            <pc:docMk/>
            <pc:sldMk cId="2273523998" sldId="258"/>
            <ac:spMk id="2" creationId="{00000000-0000-0000-0000-000000000000}"/>
          </ac:spMkLst>
        </pc:spChg>
        <pc:picChg chg="del">
          <ac:chgData name="葛仁先 Jason" userId="f9d672f8b2f095f7" providerId="LiveId" clId="{10CC6379-2B88-4E51-9841-C42AC024A269}" dt="2025-06-12T00:07:15.725" v="273" actId="21"/>
          <ac:picMkLst>
            <pc:docMk/>
            <pc:sldMk cId="2273523998" sldId="258"/>
            <ac:picMk id="3" creationId="{00000000-0000-0000-0000-000000000000}"/>
          </ac:picMkLst>
        </pc:picChg>
        <pc:picChg chg="add mod ord">
          <ac:chgData name="葛仁先 Jason" userId="f9d672f8b2f095f7" providerId="LiveId" clId="{10CC6379-2B88-4E51-9841-C42AC024A269}" dt="2025-06-12T00:07:27.270" v="276" actId="14100"/>
          <ac:picMkLst>
            <pc:docMk/>
            <pc:sldMk cId="2273523998" sldId="258"/>
            <ac:picMk id="4" creationId="{95E51C93-C444-B65A-289B-9C70E10037A5}"/>
          </ac:picMkLst>
        </pc:picChg>
      </pc:sldChg>
      <pc:sldChg chg="modSp">
        <pc:chgData name="葛仁先 Jason" userId="f9d672f8b2f095f7" providerId="LiveId" clId="{10CC6379-2B88-4E51-9841-C42AC024A269}" dt="2025-06-12T00:15:34.328" v="301"/>
        <pc:sldMkLst>
          <pc:docMk/>
          <pc:sldMk cId="3507105343" sldId="259"/>
        </pc:sldMkLst>
        <pc:spChg chg="mod">
          <ac:chgData name="葛仁先 Jason" userId="f9d672f8b2f095f7" providerId="LiveId" clId="{10CC6379-2B88-4E51-9841-C42AC024A269}" dt="2025-06-12T00:15:34.328" v="301"/>
          <ac:spMkLst>
            <pc:docMk/>
            <pc:sldMk cId="3507105343" sldId="259"/>
            <ac:spMk id="2" creationId="{00000000-0000-0000-0000-000000000000}"/>
          </ac:spMkLst>
        </pc:spChg>
      </pc:sldChg>
      <pc:sldChg chg="modSp">
        <pc:chgData name="葛仁先 Jason" userId="f9d672f8b2f095f7" providerId="LiveId" clId="{10CC6379-2B88-4E51-9841-C42AC024A269}" dt="2025-06-12T00:15:54.525" v="302"/>
        <pc:sldMkLst>
          <pc:docMk/>
          <pc:sldMk cId="2326418791" sldId="260"/>
        </pc:sldMkLst>
        <pc:spChg chg="mod">
          <ac:chgData name="葛仁先 Jason" userId="f9d672f8b2f095f7" providerId="LiveId" clId="{10CC6379-2B88-4E51-9841-C42AC024A269}" dt="2025-06-12T00:15:54.525" v="302"/>
          <ac:spMkLst>
            <pc:docMk/>
            <pc:sldMk cId="2326418791" sldId="260"/>
            <ac:spMk id="2" creationId="{00000000-0000-0000-0000-000000000000}"/>
          </ac:spMkLst>
        </pc:spChg>
      </pc:sldChg>
      <pc:sldChg chg="del">
        <pc:chgData name="葛仁先 Jason" userId="f9d672f8b2f095f7" providerId="LiveId" clId="{10CC6379-2B88-4E51-9841-C42AC024A269}" dt="2025-06-12T00:37:05.406" v="365" actId="47"/>
        <pc:sldMkLst>
          <pc:docMk/>
          <pc:sldMk cId="3710392744" sldId="261"/>
        </pc:sldMkLst>
      </pc:sldChg>
      <pc:sldChg chg="modSp">
        <pc:chgData name="葛仁先 Jason" userId="f9d672f8b2f095f7" providerId="LiveId" clId="{10CC6379-2B88-4E51-9841-C42AC024A269}" dt="2025-06-12T00:38:20.719" v="367"/>
        <pc:sldMkLst>
          <pc:docMk/>
          <pc:sldMk cId="3682049939" sldId="262"/>
        </pc:sldMkLst>
        <pc:spChg chg="mod">
          <ac:chgData name="葛仁先 Jason" userId="f9d672f8b2f095f7" providerId="LiveId" clId="{10CC6379-2B88-4E51-9841-C42AC024A269}" dt="2025-06-12T00:38:20.719" v="367"/>
          <ac:spMkLst>
            <pc:docMk/>
            <pc:sldMk cId="3682049939" sldId="262"/>
            <ac:spMk id="2" creationId="{00000000-0000-0000-0000-000000000000}"/>
          </ac:spMkLst>
        </pc:spChg>
      </pc:sldChg>
      <pc:sldChg chg="modSp">
        <pc:chgData name="葛仁先 Jason" userId="f9d672f8b2f095f7" providerId="LiveId" clId="{10CC6379-2B88-4E51-9841-C42AC024A269}" dt="2025-06-12T00:38:52.245" v="368"/>
        <pc:sldMkLst>
          <pc:docMk/>
          <pc:sldMk cId="3673787887" sldId="263"/>
        </pc:sldMkLst>
        <pc:spChg chg="mod">
          <ac:chgData name="葛仁先 Jason" userId="f9d672f8b2f095f7" providerId="LiveId" clId="{10CC6379-2B88-4E51-9841-C42AC024A269}" dt="2025-06-12T00:38:52.245" v="368"/>
          <ac:spMkLst>
            <pc:docMk/>
            <pc:sldMk cId="3673787887" sldId="263"/>
            <ac:spMk id="2" creationId="{00000000-0000-0000-0000-000000000000}"/>
          </ac:spMkLst>
        </pc:spChg>
      </pc:sldChg>
      <pc:sldChg chg="addSp delSp modSp mod setBg">
        <pc:chgData name="葛仁先 Jason" userId="f9d672f8b2f095f7" providerId="LiveId" clId="{10CC6379-2B88-4E51-9841-C42AC024A269}" dt="2025-06-12T03:55:47.032" v="1003" actId="255"/>
        <pc:sldMkLst>
          <pc:docMk/>
          <pc:sldMk cId="1324021923" sldId="264"/>
        </pc:sldMkLst>
        <pc:spChg chg="del mod">
          <ac:chgData name="葛仁先 Jason" userId="f9d672f8b2f095f7" providerId="LiveId" clId="{10CC6379-2B88-4E51-9841-C42AC024A269}" dt="2025-06-12T03:53:53.747" v="997" actId="21"/>
          <ac:spMkLst>
            <pc:docMk/>
            <pc:sldMk cId="1324021923" sldId="264"/>
            <ac:spMk id="2" creationId="{00000000-0000-0000-0000-000000000000}"/>
          </ac:spMkLst>
        </pc:spChg>
        <pc:graphicFrameChg chg="add mod modGraphic">
          <ac:chgData name="葛仁先 Jason" userId="f9d672f8b2f095f7" providerId="LiveId" clId="{10CC6379-2B88-4E51-9841-C42AC024A269}" dt="2025-06-12T03:55:47.032" v="1003" actId="255"/>
          <ac:graphicFrameMkLst>
            <pc:docMk/>
            <pc:sldMk cId="1324021923" sldId="264"/>
            <ac:graphicFrameMk id="3" creationId="{BB8DFCD0-5539-456C-12DA-FFFEE5BE8D5E}"/>
          </ac:graphicFrameMkLst>
        </pc:graphicFrameChg>
      </pc:sldChg>
      <pc:sldChg chg="addSp delSp modSp mod">
        <pc:chgData name="葛仁先 Jason" userId="f9d672f8b2f095f7" providerId="LiveId" clId="{10CC6379-2B88-4E51-9841-C42AC024A269}" dt="2025-06-12T01:48:01.962" v="646" actId="14100"/>
        <pc:sldMkLst>
          <pc:docMk/>
          <pc:sldMk cId="1681544995" sldId="265"/>
        </pc:sldMkLst>
        <pc:spChg chg="mod">
          <ac:chgData name="葛仁先 Jason" userId="f9d672f8b2f095f7" providerId="LiveId" clId="{10CC6379-2B88-4E51-9841-C42AC024A269}" dt="2025-06-12T01:45:59.287" v="638" actId="1076"/>
          <ac:spMkLst>
            <pc:docMk/>
            <pc:sldMk cId="1681544995" sldId="265"/>
            <ac:spMk id="2" creationId="{00000000-0000-0000-0000-000000000000}"/>
          </ac:spMkLst>
        </pc:spChg>
        <pc:picChg chg="add del mod ord">
          <ac:chgData name="葛仁先 Jason" userId="f9d672f8b2f095f7" providerId="LiveId" clId="{10CC6379-2B88-4E51-9841-C42AC024A269}" dt="2025-06-12T01:46:08.761" v="639" actId="21"/>
          <ac:picMkLst>
            <pc:docMk/>
            <pc:sldMk cId="1681544995" sldId="265"/>
            <ac:picMk id="3" creationId="{CA9FCE2A-38E4-AC95-F590-D7654E2252E5}"/>
          </ac:picMkLst>
        </pc:picChg>
        <pc:picChg chg="mod">
          <ac:chgData name="葛仁先 Jason" userId="f9d672f8b2f095f7" providerId="LiveId" clId="{10CC6379-2B88-4E51-9841-C42AC024A269}" dt="2025-06-12T01:48:01.962" v="646" actId="14100"/>
          <ac:picMkLst>
            <pc:docMk/>
            <pc:sldMk cId="1681544995" sldId="265"/>
            <ac:picMk id="4" creationId="{00000000-0000-0000-0000-000000000000}"/>
          </ac:picMkLst>
        </pc:picChg>
        <pc:picChg chg="add del mod ord">
          <ac:chgData name="葛仁先 Jason" userId="f9d672f8b2f095f7" providerId="LiveId" clId="{10CC6379-2B88-4E51-9841-C42AC024A269}" dt="2025-06-12T01:47:57.259" v="645" actId="21"/>
          <ac:picMkLst>
            <pc:docMk/>
            <pc:sldMk cId="1681544995" sldId="265"/>
            <ac:picMk id="5" creationId="{26DD60E8-4FC8-EE79-9093-87ACCD846DF1}"/>
          </ac:picMkLst>
        </pc:picChg>
      </pc:sldChg>
      <pc:sldChg chg="modSp">
        <pc:chgData name="葛仁先 Jason" userId="f9d672f8b2f095f7" providerId="LiveId" clId="{10CC6379-2B88-4E51-9841-C42AC024A269}" dt="2025-06-12T00:53:49.203" v="544"/>
        <pc:sldMkLst>
          <pc:docMk/>
          <pc:sldMk cId="4050905540" sldId="266"/>
        </pc:sldMkLst>
        <pc:spChg chg="mod">
          <ac:chgData name="葛仁先 Jason" userId="f9d672f8b2f095f7" providerId="LiveId" clId="{10CC6379-2B88-4E51-9841-C42AC024A269}" dt="2025-06-12T00:53:49.203" v="544"/>
          <ac:spMkLst>
            <pc:docMk/>
            <pc:sldMk cId="4050905540" sldId="266"/>
            <ac:spMk id="2" creationId="{00000000-0000-0000-0000-000000000000}"/>
          </ac:spMkLst>
        </pc:spChg>
      </pc:sldChg>
      <pc:sldChg chg="modSp">
        <pc:chgData name="葛仁先 Jason" userId="f9d672f8b2f095f7" providerId="LiveId" clId="{10CC6379-2B88-4E51-9841-C42AC024A269}" dt="2025-06-12T00:53:56.054" v="545"/>
        <pc:sldMkLst>
          <pc:docMk/>
          <pc:sldMk cId="2952236989" sldId="267"/>
        </pc:sldMkLst>
        <pc:spChg chg="mod">
          <ac:chgData name="葛仁先 Jason" userId="f9d672f8b2f095f7" providerId="LiveId" clId="{10CC6379-2B88-4E51-9841-C42AC024A269}" dt="2025-06-12T00:53:56.054" v="545"/>
          <ac:spMkLst>
            <pc:docMk/>
            <pc:sldMk cId="2952236989" sldId="267"/>
            <ac:spMk id="2" creationId="{00000000-0000-0000-0000-000000000000}"/>
          </ac:spMkLst>
        </pc:spChg>
      </pc:sldChg>
      <pc:sldChg chg="delSp modSp mod ord setBg">
        <pc:chgData name="葛仁先 Jason" userId="f9d672f8b2f095f7" providerId="LiveId" clId="{10CC6379-2B88-4E51-9841-C42AC024A269}" dt="2025-06-12T03:09:54.106" v="761" actId="1076"/>
        <pc:sldMkLst>
          <pc:docMk/>
          <pc:sldMk cId="4152826567" sldId="268"/>
        </pc:sldMkLst>
        <pc:spChg chg="del mod">
          <ac:chgData name="葛仁先 Jason" userId="f9d672f8b2f095f7" providerId="LiveId" clId="{10CC6379-2B88-4E51-9841-C42AC024A269}" dt="2025-06-12T03:08:26.289" v="748" actId="21"/>
          <ac:spMkLst>
            <pc:docMk/>
            <pc:sldMk cId="4152826567" sldId="268"/>
            <ac:spMk id="2" creationId="{00000000-0000-0000-0000-000000000000}"/>
          </ac:spMkLst>
        </pc:spChg>
        <pc:picChg chg="mod">
          <ac:chgData name="葛仁先 Jason" userId="f9d672f8b2f095f7" providerId="LiveId" clId="{10CC6379-2B88-4E51-9841-C42AC024A269}" dt="2025-06-12T03:09:54.106" v="761" actId="1076"/>
          <ac:picMkLst>
            <pc:docMk/>
            <pc:sldMk cId="4152826567" sldId="268"/>
            <ac:picMk id="3" creationId="{00000000-0000-0000-0000-000000000000}"/>
          </ac:picMkLst>
        </pc:picChg>
      </pc:sldChg>
      <pc:sldChg chg="del">
        <pc:chgData name="葛仁先 Jason" userId="f9d672f8b2f095f7" providerId="LiveId" clId="{10CC6379-2B88-4E51-9841-C42AC024A269}" dt="2025-06-12T00:38:09.933" v="366" actId="47"/>
        <pc:sldMkLst>
          <pc:docMk/>
          <pc:sldMk cId="585419402" sldId="269"/>
        </pc:sldMkLst>
      </pc:sldChg>
      <pc:sldChg chg="del">
        <pc:chgData name="葛仁先 Jason" userId="f9d672f8b2f095f7" providerId="LiveId" clId="{10CC6379-2B88-4E51-9841-C42AC024A269}" dt="2025-06-12T00:50:23.025" v="501" actId="47"/>
        <pc:sldMkLst>
          <pc:docMk/>
          <pc:sldMk cId="578283698" sldId="270"/>
        </pc:sldMkLst>
      </pc:sldChg>
      <pc:sldChg chg="del">
        <pc:chgData name="葛仁先 Jason" userId="f9d672f8b2f095f7" providerId="LiveId" clId="{10CC6379-2B88-4E51-9841-C42AC024A269}" dt="2025-06-12T00:54:00.961" v="546" actId="47"/>
        <pc:sldMkLst>
          <pc:docMk/>
          <pc:sldMk cId="2654715417" sldId="271"/>
        </pc:sldMkLst>
      </pc:sldChg>
      <pc:sldChg chg="del">
        <pc:chgData name="葛仁先 Jason" userId="f9d672f8b2f095f7" providerId="LiveId" clId="{10CC6379-2B88-4E51-9841-C42AC024A269}" dt="2025-06-12T00:54:05.687" v="547" actId="47"/>
        <pc:sldMkLst>
          <pc:docMk/>
          <pc:sldMk cId="1283689367" sldId="272"/>
        </pc:sldMkLst>
      </pc:sldChg>
      <pc:sldChg chg="addSp delSp modSp new mod ord setBg">
        <pc:chgData name="葛仁先 Jason" userId="f9d672f8b2f095f7" providerId="LiveId" clId="{10CC6379-2B88-4E51-9841-C42AC024A269}" dt="2025-06-12T00:22:55.026" v="317"/>
        <pc:sldMkLst>
          <pc:docMk/>
          <pc:sldMk cId="3132428387" sldId="273"/>
        </pc:sldMkLst>
        <pc:spChg chg="add mod">
          <ac:chgData name="葛仁先 Jason" userId="f9d672f8b2f095f7" providerId="LiveId" clId="{10CC6379-2B88-4E51-9841-C42AC024A269}" dt="2025-06-12T00:20:57.701" v="307"/>
          <ac:spMkLst>
            <pc:docMk/>
            <pc:sldMk cId="3132428387" sldId="273"/>
            <ac:spMk id="3" creationId="{8E6392D8-791A-4090-D8B2-2BB6E65582CB}"/>
          </ac:spMkLst>
        </pc:spChg>
        <pc:picChg chg="add del mod">
          <ac:chgData name="葛仁先 Jason" userId="f9d672f8b2f095f7" providerId="LiveId" clId="{10CC6379-2B88-4E51-9841-C42AC024A269}" dt="2025-06-12T00:21:37.382" v="309" actId="478"/>
          <ac:picMkLst>
            <pc:docMk/>
            <pc:sldMk cId="3132428387" sldId="273"/>
            <ac:picMk id="2" creationId="{01323669-222C-37B2-E1D7-72EE29F317EC}"/>
          </ac:picMkLst>
        </pc:picChg>
        <pc:picChg chg="add mod">
          <ac:chgData name="葛仁先 Jason" userId="f9d672f8b2f095f7" providerId="LiveId" clId="{10CC6379-2B88-4E51-9841-C42AC024A269}" dt="2025-06-12T00:21:59.155" v="314" actId="1076"/>
          <ac:picMkLst>
            <pc:docMk/>
            <pc:sldMk cId="3132428387" sldId="273"/>
            <ac:picMk id="5" creationId="{4A2658B6-6649-FBD4-7EDD-1D6B48BD7D95}"/>
          </ac:picMkLst>
        </pc:picChg>
      </pc:sldChg>
      <pc:sldChg chg="addSp modSp new mod">
        <pc:chgData name="葛仁先 Jason" userId="f9d672f8b2f095f7" providerId="LiveId" clId="{10CC6379-2B88-4E51-9841-C42AC024A269}" dt="2025-06-12T00:36:21.903" v="364" actId="1076"/>
        <pc:sldMkLst>
          <pc:docMk/>
          <pc:sldMk cId="995554825" sldId="274"/>
        </pc:sldMkLst>
        <pc:spChg chg="add mod">
          <ac:chgData name="葛仁先 Jason" userId="f9d672f8b2f095f7" providerId="LiveId" clId="{10CC6379-2B88-4E51-9841-C42AC024A269}" dt="2025-06-12T00:36:21.903" v="364" actId="1076"/>
          <ac:spMkLst>
            <pc:docMk/>
            <pc:sldMk cId="995554825" sldId="274"/>
            <ac:spMk id="3" creationId="{C1E23C9F-DA1B-EEE7-C114-86114EA8CE4D}"/>
          </ac:spMkLst>
        </pc:spChg>
        <pc:picChg chg="add mod">
          <ac:chgData name="葛仁先 Jason" userId="f9d672f8b2f095f7" providerId="LiveId" clId="{10CC6379-2B88-4E51-9841-C42AC024A269}" dt="2025-06-12T00:36:14.357" v="363" actId="1076"/>
          <ac:picMkLst>
            <pc:docMk/>
            <pc:sldMk cId="995554825" sldId="274"/>
            <ac:picMk id="2" creationId="{2585C103-1919-E8A9-E1B7-567052F5CA08}"/>
          </ac:picMkLst>
        </pc:picChg>
      </pc:sldChg>
      <pc:sldChg chg="addSp modSp new del mod setBg">
        <pc:chgData name="葛仁先 Jason" userId="f9d672f8b2f095f7" providerId="LiveId" clId="{10CC6379-2B88-4E51-9841-C42AC024A269}" dt="2025-06-12T00:25:59.741" v="322" actId="47"/>
        <pc:sldMkLst>
          <pc:docMk/>
          <pc:sldMk cId="3056272670" sldId="274"/>
        </pc:sldMkLst>
        <pc:picChg chg="add mod">
          <ac:chgData name="葛仁先 Jason" userId="f9d672f8b2f095f7" providerId="LiveId" clId="{10CC6379-2B88-4E51-9841-C42AC024A269}" dt="2025-06-12T00:24:32.186" v="320" actId="14100"/>
          <ac:picMkLst>
            <pc:docMk/>
            <pc:sldMk cId="3056272670" sldId="274"/>
            <ac:picMk id="2" creationId="{2B56E2B2-BAA6-9E45-38FE-A9D137CF387A}"/>
          </ac:picMkLst>
        </pc:picChg>
      </pc:sldChg>
      <pc:sldChg chg="addSp delSp modSp new mod ord setBg">
        <pc:chgData name="葛仁先 Jason" userId="f9d672f8b2f095f7" providerId="LiveId" clId="{10CC6379-2B88-4E51-9841-C42AC024A269}" dt="2025-06-12T04:07:53.006" v="1048"/>
        <pc:sldMkLst>
          <pc:docMk/>
          <pc:sldMk cId="204494818" sldId="275"/>
        </pc:sldMkLst>
        <pc:spChg chg="add del">
          <ac:chgData name="葛仁先 Jason" userId="f9d672f8b2f095f7" providerId="LiveId" clId="{10CC6379-2B88-4E51-9841-C42AC024A269}" dt="2025-06-12T00:43:47.208" v="466" actId="22"/>
          <ac:spMkLst>
            <pc:docMk/>
            <pc:sldMk cId="204494818" sldId="275"/>
            <ac:spMk id="3" creationId="{B5347B6E-A499-BB1E-50CE-2FA7CD5B2A6A}"/>
          </ac:spMkLst>
        </pc:spChg>
        <pc:spChg chg="add mod">
          <ac:chgData name="葛仁先 Jason" userId="f9d672f8b2f095f7" providerId="LiveId" clId="{10CC6379-2B88-4E51-9841-C42AC024A269}" dt="2025-06-12T04:07:53.006" v="1048"/>
          <ac:spMkLst>
            <pc:docMk/>
            <pc:sldMk cId="204494818" sldId="275"/>
            <ac:spMk id="5" creationId="{413E4F4C-3AA4-1E92-2198-5FF474E27793}"/>
          </ac:spMkLst>
        </pc:spChg>
      </pc:sldChg>
      <pc:sldChg chg="addSp modSp new mod">
        <pc:chgData name="葛仁先 Jason" userId="f9d672f8b2f095f7" providerId="LiveId" clId="{10CC6379-2B88-4E51-9841-C42AC024A269}" dt="2025-06-12T01:41:46.476" v="631" actId="1076"/>
        <pc:sldMkLst>
          <pc:docMk/>
          <pc:sldMk cId="4154234830" sldId="276"/>
        </pc:sldMkLst>
        <pc:spChg chg="add mod">
          <ac:chgData name="葛仁先 Jason" userId="f9d672f8b2f095f7" providerId="LiveId" clId="{10CC6379-2B88-4E51-9841-C42AC024A269}" dt="2025-06-12T00:52:20.236" v="526" actId="6549"/>
          <ac:spMkLst>
            <pc:docMk/>
            <pc:sldMk cId="4154234830" sldId="276"/>
            <ac:spMk id="3" creationId="{88C217FD-F435-902E-5C2A-40A7352765F7}"/>
          </ac:spMkLst>
        </pc:spChg>
        <pc:spChg chg="add mod">
          <ac:chgData name="葛仁先 Jason" userId="f9d672f8b2f095f7" providerId="LiveId" clId="{10CC6379-2B88-4E51-9841-C42AC024A269}" dt="2025-06-12T01:41:46.476" v="631" actId="1076"/>
          <ac:spMkLst>
            <pc:docMk/>
            <pc:sldMk cId="4154234830" sldId="276"/>
            <ac:spMk id="5" creationId="{B88B5263-9455-213F-ADEE-A61478841F2E}"/>
          </ac:spMkLst>
        </pc:spChg>
        <pc:picChg chg="add mod">
          <ac:chgData name="葛仁先 Jason" userId="f9d672f8b2f095f7" providerId="LiveId" clId="{10CC6379-2B88-4E51-9841-C42AC024A269}" dt="2025-06-12T01:41:18.182" v="604" actId="207"/>
          <ac:picMkLst>
            <pc:docMk/>
            <pc:sldMk cId="4154234830" sldId="276"/>
            <ac:picMk id="2" creationId="{DC18202A-DB9D-C02C-CAFB-85244855A4ED}"/>
          </ac:picMkLst>
        </pc:picChg>
      </pc:sldChg>
      <pc:sldChg chg="addSp modSp new mod setBg">
        <pc:chgData name="葛仁先 Jason" userId="f9d672f8b2f095f7" providerId="LiveId" clId="{10CC6379-2B88-4E51-9841-C42AC024A269}" dt="2025-06-12T03:06:49.573" v="744" actId="1076"/>
        <pc:sldMkLst>
          <pc:docMk/>
          <pc:sldMk cId="1744628939" sldId="277"/>
        </pc:sldMkLst>
        <pc:picChg chg="add mod">
          <ac:chgData name="葛仁先 Jason" userId="f9d672f8b2f095f7" providerId="LiveId" clId="{10CC6379-2B88-4E51-9841-C42AC024A269}" dt="2025-06-12T03:06:47.365" v="743" actId="1076"/>
          <ac:picMkLst>
            <pc:docMk/>
            <pc:sldMk cId="1744628939" sldId="277"/>
            <ac:picMk id="2" creationId="{90E3C0FA-89B0-F1C1-687F-3FFB7604DF22}"/>
          </ac:picMkLst>
        </pc:picChg>
        <pc:picChg chg="add mod">
          <ac:chgData name="葛仁先 Jason" userId="f9d672f8b2f095f7" providerId="LiveId" clId="{10CC6379-2B88-4E51-9841-C42AC024A269}" dt="2025-06-12T03:06:49.573" v="744" actId="1076"/>
          <ac:picMkLst>
            <pc:docMk/>
            <pc:sldMk cId="1744628939" sldId="277"/>
            <ac:picMk id="3" creationId="{78301B7C-B742-E407-FA78-D503FE374637}"/>
          </ac:picMkLst>
        </pc:picChg>
      </pc:sldChg>
      <pc:sldChg chg="addSp modSp new mod setBg">
        <pc:chgData name="葛仁先 Jason" userId="f9d672f8b2f095f7" providerId="LiveId" clId="{10CC6379-2B88-4E51-9841-C42AC024A269}" dt="2025-06-12T03:16:53.966" v="780" actId="20577"/>
        <pc:sldMkLst>
          <pc:docMk/>
          <pc:sldMk cId="607325372" sldId="278"/>
        </pc:sldMkLst>
        <pc:spChg chg="add mod">
          <ac:chgData name="葛仁先 Jason" userId="f9d672f8b2f095f7" providerId="LiveId" clId="{10CC6379-2B88-4E51-9841-C42AC024A269}" dt="2025-06-12T03:16:53.966" v="780" actId="20577"/>
          <ac:spMkLst>
            <pc:docMk/>
            <pc:sldMk cId="607325372" sldId="278"/>
            <ac:spMk id="5" creationId="{9B50943A-3D36-6846-4E9E-7B21651A096B}"/>
          </ac:spMkLst>
        </pc:spChg>
        <pc:picChg chg="add mod">
          <ac:chgData name="葛仁先 Jason" userId="f9d672f8b2f095f7" providerId="LiveId" clId="{10CC6379-2B88-4E51-9841-C42AC024A269}" dt="2025-06-12T02:50:54.434" v="701" actId="14100"/>
          <ac:picMkLst>
            <pc:docMk/>
            <pc:sldMk cId="607325372" sldId="278"/>
            <ac:picMk id="2" creationId="{BB7A931E-4AFA-BA9A-D18E-A1BD7FF85BBF}"/>
          </ac:picMkLst>
        </pc:picChg>
        <pc:picChg chg="add mod">
          <ac:chgData name="葛仁先 Jason" userId="f9d672f8b2f095f7" providerId="LiveId" clId="{10CC6379-2B88-4E51-9841-C42AC024A269}" dt="2025-06-12T02:00:06.851" v="685" actId="1076"/>
          <ac:picMkLst>
            <pc:docMk/>
            <pc:sldMk cId="607325372" sldId="278"/>
            <ac:picMk id="3" creationId="{44D5BD15-5D00-A333-C7E8-F3FFA8A14419}"/>
          </ac:picMkLst>
        </pc:picChg>
        <pc:picChg chg="add mod">
          <ac:chgData name="葛仁先 Jason" userId="f9d672f8b2f095f7" providerId="LiveId" clId="{10CC6379-2B88-4E51-9841-C42AC024A269}" dt="2025-06-12T02:49:56.729" v="699" actId="14100"/>
          <ac:picMkLst>
            <pc:docMk/>
            <pc:sldMk cId="607325372" sldId="278"/>
            <ac:picMk id="6" creationId="{977A1F9F-E5A9-D4AE-1504-539FC99594EE}"/>
          </ac:picMkLst>
        </pc:picChg>
      </pc:sldChg>
      <pc:sldChg chg="addSp delSp modSp new mod setBg">
        <pc:chgData name="葛仁先 Jason" userId="f9d672f8b2f095f7" providerId="LiveId" clId="{10CC6379-2B88-4E51-9841-C42AC024A269}" dt="2025-06-12T03:01:38.143" v="724"/>
        <pc:sldMkLst>
          <pc:docMk/>
          <pc:sldMk cId="588785157" sldId="279"/>
        </pc:sldMkLst>
        <pc:picChg chg="add del mod">
          <ac:chgData name="葛仁先 Jason" userId="f9d672f8b2f095f7" providerId="LiveId" clId="{10CC6379-2B88-4E51-9841-C42AC024A269}" dt="2025-06-12T03:00:23.163" v="716" actId="478"/>
          <ac:picMkLst>
            <pc:docMk/>
            <pc:sldMk cId="588785157" sldId="279"/>
            <ac:picMk id="2" creationId="{F3923BE7-26D9-3526-39EF-62F4C19D0151}"/>
          </ac:picMkLst>
        </pc:picChg>
        <pc:picChg chg="add mod">
          <ac:chgData name="葛仁先 Jason" userId="f9d672f8b2f095f7" providerId="LiveId" clId="{10CC6379-2B88-4E51-9841-C42AC024A269}" dt="2025-06-12T03:01:16.274" v="723" actId="14100"/>
          <ac:picMkLst>
            <pc:docMk/>
            <pc:sldMk cId="588785157" sldId="279"/>
            <ac:picMk id="4" creationId="{DBAAD767-65AA-F33A-EA98-3514763EAD4A}"/>
          </ac:picMkLst>
        </pc:picChg>
        <pc:picChg chg="add del mod">
          <ac:chgData name="葛仁先 Jason" userId="f9d672f8b2f095f7" providerId="LiveId" clId="{10CC6379-2B88-4E51-9841-C42AC024A269}" dt="2025-06-12T03:00:21.287" v="715" actId="478"/>
          <ac:picMkLst>
            <pc:docMk/>
            <pc:sldMk cId="588785157" sldId="279"/>
            <ac:picMk id="5" creationId="{4CACA730-B337-8402-1D43-DF833167EB9B}"/>
          </ac:picMkLst>
        </pc:picChg>
        <pc:picChg chg="add mod">
          <ac:chgData name="葛仁先 Jason" userId="f9d672f8b2f095f7" providerId="LiveId" clId="{10CC6379-2B88-4E51-9841-C42AC024A269}" dt="2025-06-12T03:01:09.162" v="722" actId="14100"/>
          <ac:picMkLst>
            <pc:docMk/>
            <pc:sldMk cId="588785157" sldId="279"/>
            <ac:picMk id="7" creationId="{52FAD73A-BF1C-990A-406B-71AB737130AA}"/>
          </ac:picMkLst>
        </pc:picChg>
      </pc:sldChg>
      <pc:sldChg chg="addSp delSp modSp new mod setBg">
        <pc:chgData name="葛仁先 Jason" userId="f9d672f8b2f095f7" providerId="LiveId" clId="{10CC6379-2B88-4E51-9841-C42AC024A269}" dt="2025-06-12T03:15:46.338" v="772"/>
        <pc:sldMkLst>
          <pc:docMk/>
          <pc:sldMk cId="2225588549" sldId="280"/>
        </pc:sldMkLst>
        <pc:spChg chg="add mod">
          <ac:chgData name="葛仁先 Jason" userId="f9d672f8b2f095f7" providerId="LiveId" clId="{10CC6379-2B88-4E51-9841-C42AC024A269}" dt="2025-06-12T03:15:46.338" v="772"/>
          <ac:spMkLst>
            <pc:docMk/>
            <pc:sldMk cId="2225588549" sldId="280"/>
            <ac:spMk id="2" creationId="{B0792B9D-63B0-DD53-79EE-04B0762C2C4F}"/>
          </ac:spMkLst>
        </pc:spChg>
        <pc:picChg chg="add del mod ord">
          <ac:chgData name="葛仁先 Jason" userId="f9d672f8b2f095f7" providerId="LiveId" clId="{10CC6379-2B88-4E51-9841-C42AC024A269}" dt="2025-06-12T03:14:34.744" v="766" actId="21"/>
          <ac:picMkLst>
            <pc:docMk/>
            <pc:sldMk cId="2225588549" sldId="280"/>
            <ac:picMk id="3" creationId="{6B502E10-DBB5-507E-C599-0069CD84CB66}"/>
          </ac:picMkLst>
        </pc:picChg>
        <pc:picChg chg="add mod ord">
          <ac:chgData name="葛仁先 Jason" userId="f9d672f8b2f095f7" providerId="LiveId" clId="{10CC6379-2B88-4E51-9841-C42AC024A269}" dt="2025-06-12T03:15:27.938" v="770" actId="167"/>
          <ac:picMkLst>
            <pc:docMk/>
            <pc:sldMk cId="2225588549" sldId="280"/>
            <ac:picMk id="4" creationId="{A1E6AA7A-2CB6-A979-695D-D4533F9EDBE3}"/>
          </ac:picMkLst>
        </pc:picChg>
      </pc:sldChg>
      <pc:sldChg chg="addSp modSp new mod setBg">
        <pc:chgData name="葛仁先 Jason" userId="f9d672f8b2f095f7" providerId="LiveId" clId="{10CC6379-2B88-4E51-9841-C42AC024A269}" dt="2025-06-12T04:09:33.182" v="1068"/>
        <pc:sldMkLst>
          <pc:docMk/>
          <pc:sldMk cId="1734005600" sldId="281"/>
        </pc:sldMkLst>
        <pc:spChg chg="add mod">
          <ac:chgData name="葛仁先 Jason" userId="f9d672f8b2f095f7" providerId="LiveId" clId="{10CC6379-2B88-4E51-9841-C42AC024A269}" dt="2025-06-12T04:09:29.736" v="1067" actId="1076"/>
          <ac:spMkLst>
            <pc:docMk/>
            <pc:sldMk cId="1734005600" sldId="281"/>
            <ac:spMk id="3" creationId="{A9903625-9856-9755-EE5E-09E41D1B83F8}"/>
          </ac:spMkLst>
        </pc:spChg>
      </pc:sldChg>
      <pc:sldChg chg="add">
        <pc:chgData name="葛仁先 Jason" userId="f9d672f8b2f095f7" providerId="LiveId" clId="{10CC6379-2B88-4E51-9841-C42AC024A269}" dt="2025-06-12T04:17:59.594" v="1069"/>
        <pc:sldMkLst>
          <pc:docMk/>
          <pc:sldMk cId="2249018949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72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4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6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8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54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0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86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9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3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72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A181-695F-4D56-BB1E-E4EA4FE3F0CA}" type="datetimeFigureOut">
              <a:rPr lang="zh-CN" altLang="en-US" smtClean="0"/>
              <a:t>2025/6/11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1DBD-61E6-4989-AAD2-F78C102649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93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E78585A-7DFE-0115-49F1-E500C34D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70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89080" y="1982730"/>
            <a:ext cx="7808548" cy="1569660"/>
          </a:xfrm>
          <a:prstGeom prst="rect">
            <a:avLst/>
          </a:prstGeom>
          <a:solidFill>
            <a:schemeClr val="bg2">
              <a:lumMod val="25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 亲 的 宴 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6259" y="3676403"/>
            <a:ext cx="7398179" cy="923330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15:11-32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10331" y="5225882"/>
            <a:ext cx="5750292" cy="923330"/>
          </a:xfrm>
          <a:prstGeom prst="rect">
            <a:avLst/>
          </a:prstGeom>
          <a:solidFill>
            <a:schemeClr val="bg2">
              <a:lumMod val="5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讲员：葛仁先传道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3118" y="5934764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2025/06/15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23250" y="6149212"/>
            <a:ext cx="3086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chemeClr val="bg1"/>
                </a:solidFill>
              </a:rPr>
              <a:t>Resource:Pixabay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6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B8DFCD0-5539-456C-12DA-FFFEE5BE8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88332"/>
              </p:ext>
            </p:extLst>
          </p:nvPr>
        </p:nvGraphicFramePr>
        <p:xfrm>
          <a:off x="2242207" y="1929699"/>
          <a:ext cx="8127999" cy="299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979560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021226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0795183"/>
                    </a:ext>
                  </a:extLst>
                </a:gridCol>
              </a:tblGrid>
              <a:tr h="1261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4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希腊文</a:t>
                      </a:r>
                      <a:endParaRPr lang="en-US" sz="540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4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英文</a:t>
                      </a:r>
                      <a:endParaRPr lang="en-US" sz="540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4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 </a:t>
                      </a:r>
                      <a:endParaRPr lang="en-US" sz="540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064480"/>
                  </a:ext>
                </a:extLst>
              </a:tr>
              <a:tr h="1376856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k</a:t>
                      </a:r>
                      <a:r>
                        <a:rPr lang="el-GR" sz="7200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αι </a:t>
                      </a:r>
                      <a:endParaRPr lang="en-US" sz="72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5400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和</a:t>
                      </a:r>
                      <a:r>
                        <a:rPr lang="zh-CN" altLang="en-US" sz="5400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、</a:t>
                      </a:r>
                      <a:r>
                        <a:rPr lang="zh-TW" altLang="en-US" sz="5400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又</a:t>
                      </a:r>
                      <a:r>
                        <a:rPr lang="zh-CN" altLang="en-US" sz="5400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、</a:t>
                      </a:r>
                      <a:r>
                        <a:rPr lang="zh-TW" altLang="en-US" sz="5400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然后 </a:t>
                      </a:r>
                      <a:endParaRPr lang="en-US" sz="54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2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2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13E4F4C-3AA4-1E92-2198-5FF474E27793}"/>
              </a:ext>
            </a:extLst>
          </p:cNvPr>
          <p:cNvSpPr txBox="1"/>
          <p:nvPr/>
        </p:nvSpPr>
        <p:spPr>
          <a:xfrm>
            <a:off x="2070537" y="474345"/>
            <a:ext cx="910195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5400" b="1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20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于是起来，往他父亲那里去。相离还远，他父亲看见，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914400" indent="-914400">
              <a:buFontTx/>
              <a:buAutoNum type="arabicPeriod"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就动了慈心，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（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</a:t>
            </a:r>
            <a:r>
              <a:rPr kumimoji="0" lang="el-GR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αι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914400" indent="-914400">
              <a:buFontTx/>
              <a:buAutoNum type="arabicPeriod"/>
            </a:pPr>
            <a:r>
              <a:rPr lang="zh-TW" altLang="en-US" sz="54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跑去</a:t>
            </a:r>
            <a:r>
              <a:rPr lang="zh-CN" altLang="en-US" sz="54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，（</a:t>
            </a:r>
            <a:r>
              <a:rPr lang="en-US" altLang="zh-CN" sz="54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</a:t>
            </a:r>
            <a:r>
              <a:rPr lang="el-GR" altLang="zh-CN" sz="54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αι </a:t>
            </a:r>
            <a:r>
              <a:rPr lang="zh-CN" altLang="el-GR" sz="54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400" b="1" dirty="0">
              <a:solidFill>
                <a:srgbClr val="ED7D31">
                  <a:lumMod val="5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914400" indent="-914400">
              <a:buFontTx/>
              <a:buAutoNum type="arabicPeriod"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抱着他的颈项，连连与他亲嘴。（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</a:t>
            </a:r>
            <a:r>
              <a:rPr kumimoji="0" lang="el-GR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αι </a:t>
            </a:r>
            <a:r>
              <a:rPr kumimoji="0" lang="zh-TW" altLang="el-GR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</a:p>
          <a:p>
            <a:pPr marL="914400" indent="-914400">
              <a:buFontTx/>
              <a:buAutoNum type="arabicPeriod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49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9903625-9856-9755-EE5E-09E41D1B83F8}"/>
              </a:ext>
            </a:extLst>
          </p:cNvPr>
          <p:cNvSpPr txBox="1"/>
          <p:nvPr/>
        </p:nvSpPr>
        <p:spPr>
          <a:xfrm>
            <a:off x="1300162" y="474345"/>
            <a:ext cx="1000410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父亲却吩咐仆人说：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ngLiU" panose="02020509000000000000" pitchFamily="49" charset="-120"/>
                <a:ea typeface="MingLiU" panose="02020509000000000000" pitchFamily="49" charset="-120"/>
              </a:rPr>
              <a:t>「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把那上好的袍子快拿出来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914400" indent="-914400">
              <a:buAutoNum type="arabicPeriod"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给他穿；（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</a:t>
            </a:r>
            <a:r>
              <a:rPr kumimoji="0" lang="el-GR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αι </a:t>
            </a:r>
            <a:r>
              <a:rPr kumimoji="0" lang="zh-TW" altLang="el-GR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endParaRPr lang="en-US" altLang="zh-TW" sz="5400" b="1" dirty="0">
              <a:solidFill>
                <a:srgbClr val="ED7D31">
                  <a:lumMod val="5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914400" indent="-914400">
              <a:buAutoNum type="arabicPeriod"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把戒指戴在他指头上；（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</a:t>
            </a:r>
            <a:r>
              <a:rPr kumimoji="0" lang="el-GR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αι </a:t>
            </a:r>
            <a:r>
              <a:rPr kumimoji="0" lang="zh-TW" altLang="el-GR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把鞋穿在他脚上；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（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</a:t>
            </a:r>
            <a:r>
              <a:rPr kumimoji="0" lang="el-GR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αι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914400" indent="-914400">
              <a:buAutoNum type="arabicPeriod"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把那肥牛犊牵来宰了，（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</a:t>
            </a:r>
            <a:r>
              <a:rPr kumimoji="0" lang="el-GR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αι </a:t>
            </a:r>
            <a:r>
              <a:rPr kumimoji="0" lang="zh-TW" altLang="el-GR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我们可以吃喝快乐；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ngLiU" panose="02020509000000000000" pitchFamily="49" charset="-120"/>
                <a:ea typeface="MingLiU" panose="02020509000000000000" pitchFamily="49" charset="-120"/>
              </a:rPr>
              <a:t>」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（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k</a:t>
            </a:r>
            <a:r>
              <a:rPr kumimoji="0" lang="el-GR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αι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）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0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C18202A-DB9D-C02C-CAFB-85244855A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8C217FD-F435-902E-5C2A-40A7352765F7}"/>
              </a:ext>
            </a:extLst>
          </p:cNvPr>
          <p:cNvSpPr txBox="1"/>
          <p:nvPr/>
        </p:nvSpPr>
        <p:spPr>
          <a:xfrm>
            <a:off x="10149840" y="6286500"/>
            <a:ext cx="158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Source:iStock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88B5263-9455-213F-ADEE-A61478841F2E}"/>
              </a:ext>
            </a:extLst>
          </p:cNvPr>
          <p:cNvSpPr txBox="1"/>
          <p:nvPr/>
        </p:nvSpPr>
        <p:spPr>
          <a:xfrm>
            <a:off x="3274300" y="881093"/>
            <a:ext cx="8462962" cy="4524315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启示录‬</a:t>
            </a:r>
            <a:r>
              <a:rPr lang="en-US" altLang="zh-CN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7:16-17 </a:t>
            </a:r>
            <a:r>
              <a:rPr lang="zh-CN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</a:p>
          <a:p>
            <a:r>
              <a:rPr lang="en-US" altLang="zh-CN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 </a:t>
            </a:r>
            <a:r>
              <a:rPr lang="zh-CN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他们不再饥，不再渴；日头和炎热也必不伤害他们。 </a:t>
            </a:r>
            <a:r>
              <a:rPr lang="en-US" altLang="zh-CN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 </a:t>
            </a:r>
            <a:r>
              <a:rPr lang="zh-CN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因为宝座中的羔羊必牧养他们，领他们到生命水的泉源；　神也必擦去他们一切的眼泪。”</a:t>
            </a:r>
            <a:endParaRPr lang="en-US" sz="4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23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81455" y="2344087"/>
            <a:ext cx="1062909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zh-CN" altLang="en-US" sz="60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三、大兒子的抱怨与父亲的回 </a:t>
            </a:r>
            <a:endParaRPr lang="en-US" altLang="zh-CN" sz="6000" b="1" dirty="0">
              <a:solidFill>
                <a:srgbClr val="ED7D31">
                  <a:lumMod val="5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spcBef>
                <a:spcPts val="1800"/>
              </a:spcBef>
            </a:pPr>
            <a:r>
              <a:rPr lang="en-US" altLang="zh-CN" sz="60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r>
              <a:rPr lang="zh-CN" altLang="en-US" sz="60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应 （路</a:t>
            </a:r>
            <a:r>
              <a:rPr lang="en-US" altLang="zh-CN" sz="60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15:25-32)</a:t>
            </a:r>
          </a:p>
        </p:txBody>
      </p:sp>
    </p:spTree>
    <p:extLst>
      <p:ext uri="{BB962C8B-B14F-4D97-AF65-F5344CB8AC3E}">
        <p14:creationId xmlns:p14="http://schemas.microsoft.com/office/powerpoint/2010/main" val="168154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3388" y="468285"/>
            <a:ext cx="1107007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‪</a:t>
            </a:r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路加福音‬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15:25-32</a:t>
            </a:r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endParaRPr lang="zh-TW" altLang="en-US" sz="48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1800"/>
              </a:spcBef>
            </a:pPr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那时，大儿子正在田里。他回来，离家不远，听见作乐跳舞的声音，</a:t>
            </a:r>
            <a:r>
              <a:rPr lang="zh-TW" altLang="en-US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便叫过一个仆人来，问是甚么事。 </a:t>
            </a:r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27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仆人说：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你兄弟来了；你父亲因为得他无灾无病地回来，把肥牛犊宰了。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 </a:t>
            </a:r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28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大儿子却生气，不肯进去；他父亲就出来劝他。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90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1726" y="252919"/>
            <a:ext cx="1076527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他对父亲说：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我服事你这多年，从来没有违背过你的命，你并没有给我一只山羊羔，叫我和朋友一同快乐。</a:t>
            </a:r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30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但你这个儿子和娼妓吞尽了你的产业，他一来了，你倒为他宰了肥牛犊。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31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父亲对他说：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儿啊！你常和我同在，我一切所有的都是你的；</a:t>
            </a:r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只是你这个兄弟是死而复活、失而又得的，所以我们理当欢喜快乐。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95223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735F3-7A96-89CF-635E-4F453D049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88B3B92-D613-3C91-24E4-68625D11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2584" cy="62293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029673B-3C15-489E-41BF-42760235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83" y="0"/>
            <a:ext cx="6128117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1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B7A931E-4AFA-BA9A-D18E-A1BD7FF8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99" y="329110"/>
            <a:ext cx="3149061" cy="292609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4D5BD15-5D00-A333-C7E8-F3FFA8A14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055" y="5407136"/>
            <a:ext cx="1850542" cy="123369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B50943A-3D36-6846-4E9E-7B21651A096B}"/>
              </a:ext>
            </a:extLst>
          </p:cNvPr>
          <p:cNvSpPr txBox="1"/>
          <p:nvPr/>
        </p:nvSpPr>
        <p:spPr>
          <a:xfrm>
            <a:off x="439660" y="730370"/>
            <a:ext cx="648692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CN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大儿子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是一个悲剧人物。他不知道自己已经迷失。他从未偏离左右或犯过错误，可是，他忽略了父亲那伟大的礼物。”</a:t>
            </a:r>
            <a:endParaRPr lang="en-US" altLang="zh-TW" sz="44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44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布鲁斯</a:t>
            </a: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拉森（</a:t>
            </a: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Bruce Larson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77A1F9F-E5A9-D4AE-1504-539FC9959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062" y="3602801"/>
            <a:ext cx="3756958" cy="31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2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BAAD767-65AA-F33A-EA98-3514763E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2584" cy="62293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2FAD73A-BF1C-990A-406B-71AB7371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83" y="0"/>
            <a:ext cx="6128117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8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65391" y="924128"/>
            <a:ext cx="4267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讲 道 主 题：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9225" y="2315183"/>
            <a:ext cx="11272638" cy="373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一、小兒子的回头 </a:t>
            </a:r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(V11-19</a:t>
            </a:r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8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1800"/>
              </a:spcBef>
            </a:pPr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二、父亲的宴席 （</a:t>
            </a:r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V20-24)</a:t>
            </a:r>
          </a:p>
          <a:p>
            <a:pPr>
              <a:spcBef>
                <a:spcPts val="1800"/>
              </a:spcBef>
            </a:pPr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三、大兒子的抱怨与父亲的回应</a:t>
            </a:r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V25-32)</a:t>
            </a:r>
          </a:p>
          <a:p>
            <a:pPr>
              <a:spcBef>
                <a:spcPts val="1800"/>
              </a:spcBef>
            </a:pPr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四、结论</a:t>
            </a:r>
          </a:p>
        </p:txBody>
      </p:sp>
    </p:spTree>
    <p:extLst>
      <p:ext uri="{BB962C8B-B14F-4D97-AF65-F5344CB8AC3E}">
        <p14:creationId xmlns:p14="http://schemas.microsoft.com/office/powerpoint/2010/main" val="343314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1E6AA7A-2CB6-A979-695D-D4533F9ED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0792B9D-63B0-DD53-79EE-04B0762C2C4F}"/>
              </a:ext>
            </a:extLst>
          </p:cNvPr>
          <p:cNvSpPr/>
          <p:nvPr/>
        </p:nvSpPr>
        <p:spPr>
          <a:xfrm>
            <a:off x="3451634" y="2767280"/>
            <a:ext cx="46715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zh-CN" altLang="en-US" sz="8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四、结 论</a:t>
            </a:r>
          </a:p>
        </p:txBody>
      </p:sp>
    </p:spTree>
    <p:extLst>
      <p:ext uri="{BB962C8B-B14F-4D97-AF65-F5344CB8AC3E}">
        <p14:creationId xmlns:p14="http://schemas.microsoft.com/office/powerpoint/2010/main" val="2225588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0E3C0FA-89B0-F1C1-687F-3FFB7604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11" y="-8259"/>
            <a:ext cx="4929089" cy="68745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8301B7C-B742-E407-FA78-D503FE374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780" y="1291590"/>
            <a:ext cx="3700670" cy="46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40" y="0"/>
            <a:ext cx="5000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2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5E51C93-C444-B65A-289B-9C70E100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0813" y="3429000"/>
            <a:ext cx="1117037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一、小兒子的回头</a:t>
            </a:r>
            <a:r>
              <a:rPr lang="en-US" altLang="zh-CN" sz="60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</a:t>
            </a:r>
            <a:r>
              <a:rPr lang="en-US" altLang="zh-CN" sz="60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15:11-19</a:t>
            </a:r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52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474" y="1093643"/>
            <a:ext cx="11429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耶稣又说：「一个人有两个儿子。 </a:t>
            </a:r>
            <a:r>
              <a:rPr lang="en-US" altLang="zh-TW" sz="44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小儿子对父亲说：</a:t>
            </a: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父亲，请你把我应得的家业分给我。</a:t>
            </a: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他父亲就把产业分给他们。 </a:t>
            </a:r>
            <a:r>
              <a:rPr lang="en-US" altLang="zh-TW" sz="44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过了不多几日，小儿子就把他一切所有的都收拾起来，往远方去了。在那里任意放荡，浪费资财。 </a:t>
            </a:r>
            <a:r>
              <a:rPr lang="en-US" altLang="zh-TW" sz="44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既耗尽了一切所有的，又遇着那地方大遭饥荒，就穷苦起来。 </a:t>
            </a:r>
            <a:r>
              <a:rPr lang="en-US" altLang="zh-TW" sz="44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于是去投靠那地方的一个人；那人打发他到田里去放猪。</a:t>
            </a:r>
            <a:endParaRPr lang="zh-CN" altLang="en-US" sz="44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4136" y="262646"/>
            <a:ext cx="5811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</a:t>
            </a:r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r>
            <a:r>
              <a:rPr lang="zh-CN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11-19》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710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8485" y="1062073"/>
            <a:ext cx="10758791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altLang="zh-TW" sz="4800" b="1" baseline="30000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他恨不得拿猪所吃的豆荚充饥，也没有人给他。 </a:t>
            </a:r>
            <a:r>
              <a:rPr lang="en-US" altLang="zh-TW" sz="4800" b="1" baseline="30000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他醒悟过来，就说：</a:t>
            </a:r>
            <a:r>
              <a:rPr lang="en-US" altLang="zh-TW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我父亲有多少的雇工，口粮有余，我倒在这里饿死吗？ </a:t>
            </a:r>
            <a:r>
              <a:rPr lang="en-US" altLang="zh-TW" sz="4800" b="1" baseline="30000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我要起来，到我父亲那里去，向他说：父亲！我得罪了天，又得罪了你； </a:t>
            </a:r>
            <a:r>
              <a:rPr lang="en-US" altLang="zh-TW" sz="4800" b="1" baseline="30000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从今以后，我不配称为你的儿子，把我当作一个雇工吧！</a:t>
            </a:r>
            <a:r>
              <a:rPr lang="en-US" altLang="zh-TW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41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A2658B6-6649-FBD4-7EDD-1D6B48BD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22" y="0"/>
            <a:ext cx="11028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85C103-1919-E8A9-E1B7-567052F5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93"/>
            <a:ext cx="12192001" cy="693929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E23C9F-DA1B-EEE7-C114-86114EA8CE4D}"/>
              </a:ext>
            </a:extLst>
          </p:cNvPr>
          <p:cNvSpPr/>
          <p:nvPr/>
        </p:nvSpPr>
        <p:spPr>
          <a:xfrm>
            <a:off x="851337" y="2701846"/>
            <a:ext cx="1031064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二、父亲的宴席</a:t>
            </a:r>
            <a:r>
              <a:rPr lang="en-US" altLang="zh-CN" sz="60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60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</a:t>
            </a:r>
            <a:r>
              <a:rPr lang="en-US" altLang="zh-CN" sz="60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15:20-24)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9555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918" y="573932"/>
            <a:ext cx="102302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‪路加福音‬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15:20-24 </a:t>
            </a:r>
            <a:r>
              <a:rPr lang="en-US" altLang="zh-CN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endParaRPr lang="zh-TW" altLang="en-US" sz="48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于是起来，往他父亲那里去。相离还远，他父亲看见，就动了慈心，跑去抱着他的颈项，连连与他亲嘴。 </a:t>
            </a:r>
            <a:r>
              <a:rPr lang="en-US" altLang="zh-TW" sz="4800" b="1" baseline="30000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儿子说：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父亲！我得罪了天，又得罪了你；从今以后，我不配称为你的儿子。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04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0044" y="1596456"/>
            <a:ext cx="10029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800" b="1" baseline="30000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22</a:t>
            </a:r>
            <a:r>
              <a:rPr lang="en-US" altLang="zh-TW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父亲却吩咐仆人说：</a:t>
            </a:r>
            <a:r>
              <a:rPr lang="en-US" altLang="zh-TW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把那上好的袍子快拿出来给他穿；把戒指戴在他指头上；把鞋穿在他脚上； </a:t>
            </a:r>
            <a:r>
              <a:rPr lang="en-US" altLang="zh-TW" sz="4800" b="1" baseline="30000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</a:t>
            </a:r>
            <a:r>
              <a:rPr lang="en-US" altLang="zh-TW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把那肥牛犊牵来宰了，我们可以吃喝快乐； </a:t>
            </a:r>
            <a:r>
              <a:rPr lang="en-US" altLang="zh-TW" sz="4800" b="1" baseline="30000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 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因为我这个儿子是死而复活，失而又得的。</a:t>
            </a:r>
            <a:r>
              <a:rPr lang="en-US" altLang="zh-TW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』</a:t>
            </a:r>
            <a:r>
              <a:rPr lang="zh-TW" altLang="en-US" sz="4800" b="1" dirty="0">
                <a:solidFill>
                  <a:srgbClr val="ED7D31">
                    <a:lumMod val="5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他们就快乐起来。</a:t>
            </a:r>
            <a:endParaRPr lang="zh-CN" altLang="en-US" sz="4800" b="1" dirty="0">
              <a:solidFill>
                <a:srgbClr val="ED7D31">
                  <a:lumMod val="5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378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1051</Words>
  <Application>Microsoft Office PowerPoint</Application>
  <PresentationFormat>寬螢幕</PresentationFormat>
  <Paragraphs>48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Microsoft YaHei UI</vt:lpstr>
      <vt:lpstr>MingLiU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葛仁先 Jason</cp:lastModifiedBy>
  <cp:revision>10</cp:revision>
  <dcterms:created xsi:type="dcterms:W3CDTF">2024-06-09T09:13:22Z</dcterms:created>
  <dcterms:modified xsi:type="dcterms:W3CDTF">2025-06-12T04:25:31Z</dcterms:modified>
</cp:coreProperties>
</file>